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6" r:id="rId4"/>
    <p:sldId id="269" r:id="rId5"/>
    <p:sldId id="257" r:id="rId6"/>
    <p:sldId id="258" r:id="rId7"/>
    <p:sldId id="259" r:id="rId8"/>
    <p:sldId id="261" r:id="rId9"/>
    <p:sldId id="262" r:id="rId10"/>
    <p:sldId id="284" r:id="rId11"/>
    <p:sldId id="263" r:id="rId12"/>
    <p:sldId id="264" r:id="rId13"/>
    <p:sldId id="265" r:id="rId14"/>
    <p:sldId id="271" r:id="rId15"/>
    <p:sldId id="276" r:id="rId16"/>
    <p:sldId id="273" r:id="rId17"/>
    <p:sldId id="272" r:id="rId18"/>
    <p:sldId id="275" r:id="rId19"/>
    <p:sldId id="274" r:id="rId20"/>
    <p:sldId id="278" r:id="rId21"/>
    <p:sldId id="279" r:id="rId22"/>
    <p:sldId id="281" r:id="rId23"/>
    <p:sldId id="282" r:id="rId24"/>
    <p:sldId id="280" r:id="rId2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12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A0E3B2-879D-4BB7-8105-53E92418B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64BAB70-C779-425B-8DAD-3AEAFC5A0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5667543-B254-49CC-BFDC-ABDF73BB0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A143F2E-0F15-4D49-8DA7-EC385588E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9235761-3F8F-4DC3-B9AF-4A3C5BF00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543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74E849-2D5D-434C-8771-26F642930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7E405810-4521-4ACB-AE5E-8FE7637C9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EC73C27-79DC-45F5-BBEF-46E8D42C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247B965-147A-4CCB-A3B3-58D61588A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4CE4872-E348-45D0-83F5-746D24D69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02158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1F366CDA-4D0F-4601-BCAC-2344EF0BE7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8CEE4F7F-0B24-4E85-AD7A-C6C44AC49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2505120-DE0E-4AA8-80CB-F2C229FAC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3C5B04F-C208-4EAF-949E-5FBF91E6B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9106389-FE8B-47F1-B3E9-4455B297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97586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D8723A-4430-447E-AC1C-E8A00CC81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3859F0C-BD5F-4E2E-8B22-D7C5842FD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D33EFE9-2CBB-4CD0-A6AB-849500468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3D8DDB7-E7B7-4648-8D8C-1BD6CF386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995E62B-2583-469F-8024-EA2E5996B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1153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61DD17-D573-45F7-994D-C2FC1DEA7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CB30C5-4E1D-4611-ACEB-B34BDEC2A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5FD6E27-93EF-468C-9ACC-F5D572C6C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233FFA5-D2BC-45A5-AFA2-4DCC078FF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12547C1-42B1-40B7-BC32-E1F818C6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751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150545-3DCA-4ACF-BF40-14128A3EE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B4D9E28-1BA1-413B-BAA4-947919DD0B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0E94CCE-8903-4E23-8A4D-B398C71DC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FD4B5C9-1D0D-422F-9A78-0F0F6E418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E8E684E-A159-49EA-8309-5563535E9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11807EA-46BD-4126-962F-E20038B73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50910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D1AE67-EE59-4360-9DD9-92781C21B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C7B3E36-9560-4E5A-B1F4-C7C7A541B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5258C321-C06F-4934-A0C1-CE5EB8A27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2BCA050-CD64-4405-A15C-61DB09C0BF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48885864-3ADE-4DC3-BD61-5E0E875DF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B5D60DD3-B98F-4707-8B11-5A6B041A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6841EC3B-6231-4784-AC3C-EB53854FF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3F068A17-2EE8-42CE-8A9E-E115792CC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78285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7811EF-C42A-4AE6-90C8-4FEFC2F16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7EAE836-FF0B-46B2-8077-CCBEEB03A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AAB26717-8AFB-42E1-A290-2AD18AAD9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6DEACF3-A630-4238-B153-35F790AF0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3803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8958E26-1730-40A4-832A-83276D27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9EDA398E-EA14-47F9-B4BD-F55E05F8A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38F596E-FA9A-4225-B861-2A9AD8868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1380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3C9698-20A2-48DE-88A6-A31F5CCBE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57EE032-A108-4F0A-9F2B-190652B21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617307A-4920-4C64-99C6-860ED38A0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AE8AC83-7D3E-4C29-A007-4B5A273CF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4851F7A-B5B8-46F8-9372-C0760AF90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4BF1D95-3651-4D3B-90DE-6616CB25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0956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9CA364-B513-4AE0-B1E5-A8304520B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45566BB9-C1E4-4868-8C44-9B13676D7E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D71B4B2-78F6-441D-A434-C26C613C0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0D3079E-3D2C-4B3B-BA05-E458FAE41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A0427C8-348B-42A8-A4AE-ACDA0BFF9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25E1565-4B74-4187-8E2D-E33B53974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6600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02FFBCFE-E821-4D1F-A8BC-FF2F6EB9A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142B89-E910-49A4-9B12-BE9AAF3BB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60B6501-3152-4B2D-ADE9-77EC91B29C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4D2C3-27B1-455C-BEA5-1DD1AC05C79D}" type="datetimeFigureOut">
              <a:rPr lang="sk-SK" smtClean="0"/>
              <a:t>24.7.2020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A403FB5-7E8F-4423-A894-B483F8AFF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DCBC985-5928-47E4-A069-85CDE0E56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5AD9C-5A53-4092-9291-ACE5199BAE2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3531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D6F9BA-4DAE-4F45-8301-02A599E99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69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znak&#10;&#10;Automaticky generovaný popis">
            <a:extLst>
              <a:ext uri="{FF2B5EF4-FFF2-40B4-BE49-F238E27FC236}">
                <a16:creationId xmlns:a16="http://schemas.microsoft.com/office/drawing/2014/main" id="{3E95114C-3F24-4712-A602-CBFC9C3EC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08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853A687D-DBD6-46A0-8254-D4D08176B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09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7B937737-8F7B-4455-AEB1-3888721A6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81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kreslenie&#10;&#10;Automaticky generovaný popis">
            <a:extLst>
              <a:ext uri="{FF2B5EF4-FFF2-40B4-BE49-F238E27FC236}">
                <a16:creationId xmlns:a16="http://schemas.microsoft.com/office/drawing/2014/main" id="{6DA6CE56-833D-4967-9F93-264723EC6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63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hodiny, kreslenie&#10;&#10;Automaticky generovaný popis">
            <a:extLst>
              <a:ext uri="{FF2B5EF4-FFF2-40B4-BE49-F238E27FC236}">
                <a16:creationId xmlns:a16="http://schemas.microsoft.com/office/drawing/2014/main" id="{99CBC775-0E99-42D2-9F03-2781687E9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93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hodiny&#10;&#10;Automaticky generovaný popis">
            <a:extLst>
              <a:ext uri="{FF2B5EF4-FFF2-40B4-BE49-F238E27FC236}">
                <a16:creationId xmlns:a16="http://schemas.microsoft.com/office/drawing/2014/main" id="{AD0E8863-4834-40D6-BF07-B1EB027B5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84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hodiny&#10;&#10;Automaticky generovaný popis">
            <a:extLst>
              <a:ext uri="{FF2B5EF4-FFF2-40B4-BE49-F238E27FC236}">
                <a16:creationId xmlns:a16="http://schemas.microsoft.com/office/drawing/2014/main" id="{7A8EA4EA-FD2E-4C0E-9AB7-E901A7B04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77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hodiny, kreslenie&#10;&#10;Automaticky generovaný popis">
            <a:extLst>
              <a:ext uri="{FF2B5EF4-FFF2-40B4-BE49-F238E27FC236}">
                <a16:creationId xmlns:a16="http://schemas.microsoft.com/office/drawing/2014/main" id="{C30B3E47-E386-4F40-9AC1-F6F285B76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1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hodiny&#10;&#10;Automaticky generovaný popis">
            <a:extLst>
              <a:ext uri="{FF2B5EF4-FFF2-40B4-BE49-F238E27FC236}">
                <a16:creationId xmlns:a16="http://schemas.microsoft.com/office/drawing/2014/main" id="{C898CB58-9D2C-4BC9-AE8A-8A2BA7F84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95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hodiny, kreslenie&#10;&#10;Automaticky generovaný popis">
            <a:extLst>
              <a:ext uri="{FF2B5EF4-FFF2-40B4-BE49-F238E27FC236}">
                <a16:creationId xmlns:a16="http://schemas.microsoft.com/office/drawing/2014/main" id="{AB35B8BA-E386-4628-B980-00344EA56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3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&#10;&#10;Automaticky generovaný popis">
            <a:extLst>
              <a:ext uri="{FF2B5EF4-FFF2-40B4-BE49-F238E27FC236}">
                <a16:creationId xmlns:a16="http://schemas.microsoft.com/office/drawing/2014/main" id="{3E5BCF56-6C5D-41CE-A868-7BBC218FB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72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D553CE-E3B4-41F5-B4BB-B6A049604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43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AE84EB16-94F3-4361-A5B6-86EEBBE74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62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1BCE5235-238A-4DC1-B0B0-97401DF7D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93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snímka obrazovky, kreslenie&#10;&#10;Automaticky generovaný popis">
            <a:extLst>
              <a:ext uri="{FF2B5EF4-FFF2-40B4-BE49-F238E27FC236}">
                <a16:creationId xmlns:a16="http://schemas.microsoft.com/office/drawing/2014/main" id="{9619D24D-377D-4D92-837E-19414AC75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73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E2EE0-3C81-4294-9B9D-9CBA67C82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80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kreslenie&#10;&#10;Automaticky generovaný popis">
            <a:extLst>
              <a:ext uri="{FF2B5EF4-FFF2-40B4-BE49-F238E27FC236}">
                <a16:creationId xmlns:a16="http://schemas.microsoft.com/office/drawing/2014/main" id="{D140B28A-A349-4E32-8B16-EFAE93AB6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587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snímka obrazovky&#10;&#10;Automaticky generovaný popis">
            <a:extLst>
              <a:ext uri="{FF2B5EF4-FFF2-40B4-BE49-F238E27FC236}">
                <a16:creationId xmlns:a16="http://schemas.microsoft.com/office/drawing/2014/main" id="{D023FFD7-2C07-41B7-8A1B-538A917B7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63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kreslenie&#10;&#10;Automaticky generovaný popis">
            <a:extLst>
              <a:ext uri="{FF2B5EF4-FFF2-40B4-BE49-F238E27FC236}">
                <a16:creationId xmlns:a16="http://schemas.microsoft.com/office/drawing/2014/main" id="{26672F20-73F6-4A86-9484-FC5D89AF4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39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kreslenie&#10;&#10;Automaticky generovaný popis">
            <a:extLst>
              <a:ext uri="{FF2B5EF4-FFF2-40B4-BE49-F238E27FC236}">
                <a16:creationId xmlns:a16="http://schemas.microsoft.com/office/drawing/2014/main" id="{35D0D1F8-9632-47B0-A127-F8C047CAB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36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jedlo&#10;&#10;Automaticky generovaný popis">
            <a:extLst>
              <a:ext uri="{FF2B5EF4-FFF2-40B4-BE49-F238E27FC236}">
                <a16:creationId xmlns:a16="http://schemas.microsoft.com/office/drawing/2014/main" id="{3A4F6576-E7A5-45BA-9AD0-B54341C9E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81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kreslenie&#10;&#10;Automaticky generovaný popis">
            <a:extLst>
              <a:ext uri="{FF2B5EF4-FFF2-40B4-BE49-F238E27FC236}">
                <a16:creationId xmlns:a16="http://schemas.microsoft.com/office/drawing/2014/main" id="{A94E80E5-86A7-4044-A58A-75F648EB5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31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kreslenie&#10;&#10;Automaticky generovaný popis">
            <a:extLst>
              <a:ext uri="{FF2B5EF4-FFF2-40B4-BE49-F238E27FC236}">
                <a16:creationId xmlns:a16="http://schemas.microsoft.com/office/drawing/2014/main" id="{95E42BE3-A050-408B-BF4F-97845D411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13132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0</Words>
  <Application>Microsoft Office PowerPoint</Application>
  <PresentationFormat>Widescreen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Motív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Filo Jakub</dc:creator>
  <cp:lastModifiedBy>Jakub Filo</cp:lastModifiedBy>
  <cp:revision>21</cp:revision>
  <dcterms:created xsi:type="dcterms:W3CDTF">2020-06-24T11:32:57Z</dcterms:created>
  <dcterms:modified xsi:type="dcterms:W3CDTF">2020-07-24T12:57:39Z</dcterms:modified>
</cp:coreProperties>
</file>