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66" r:id="rId4"/>
    <p:sldId id="268" r:id="rId5"/>
    <p:sldId id="269" r:id="rId6"/>
    <p:sldId id="257" r:id="rId7"/>
    <p:sldId id="258" r:id="rId8"/>
    <p:sldId id="259" r:id="rId9"/>
    <p:sldId id="261" r:id="rId10"/>
    <p:sldId id="262" r:id="rId11"/>
    <p:sldId id="284" r:id="rId12"/>
    <p:sldId id="263" r:id="rId13"/>
    <p:sldId id="264" r:id="rId14"/>
    <p:sldId id="265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86" r:id="rId24"/>
    <p:sldId id="287" r:id="rId25"/>
    <p:sldId id="279" r:id="rId26"/>
    <p:sldId id="281" r:id="rId27"/>
    <p:sldId id="282" r:id="rId28"/>
    <p:sldId id="280" r:id="rId29"/>
    <p:sldId id="285" r:id="rId30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54" d="100"/>
          <a:sy n="154" d="100"/>
        </p:scale>
        <p:origin x="53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A0E3B2-879D-4BB7-8105-53E92418B9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64BAB70-C779-425B-8DAD-3AEAFC5A0A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55667543-B254-49CC-BFDC-ABDF73BB0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4D2C3-27B1-455C-BEA5-1DD1AC05C79D}" type="datetimeFigureOut">
              <a:rPr lang="sk-SK" smtClean="0"/>
              <a:t>24.7.2020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6A143F2E-0F15-4D49-8DA7-EC385588E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49235761-3F8F-4DC3-B9AF-4A3C5BF00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5AD9C-5A53-4092-9291-ACE5199BAE2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254308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74E849-2D5D-434C-8771-26F642930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7E405810-4521-4ACB-AE5E-8FE7637C97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6EC73C27-79DC-45F5-BBEF-46E8D42C7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4D2C3-27B1-455C-BEA5-1DD1AC05C79D}" type="datetimeFigureOut">
              <a:rPr lang="sk-SK" smtClean="0"/>
              <a:t>24.7.2020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9247B965-147A-4CCB-A3B3-58D61588A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14CE4872-E348-45D0-83F5-746D24D69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5AD9C-5A53-4092-9291-ACE5199BAE2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021586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1F366CDA-4D0F-4601-BCAC-2344EF0BE7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8CEE4F7F-0B24-4E85-AD7A-C6C44AC49B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C2505120-DE0E-4AA8-80CB-F2C229FAC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4D2C3-27B1-455C-BEA5-1DD1AC05C79D}" type="datetimeFigureOut">
              <a:rPr lang="sk-SK" smtClean="0"/>
              <a:t>24.7.2020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43C5B04F-C208-4EAF-949E-5FBF91E6B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49106389-FE8B-47F1-B3E9-4455B297F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5AD9C-5A53-4092-9291-ACE5199BAE2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975865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D8723A-4430-447E-AC1C-E8A00CC81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93859F0C-BD5F-4E2E-8B22-D7C5842FD7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8D33EFE9-2CBB-4CD0-A6AB-849500468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4D2C3-27B1-455C-BEA5-1DD1AC05C79D}" type="datetimeFigureOut">
              <a:rPr lang="sk-SK" smtClean="0"/>
              <a:t>24.7.2020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93D8DDB7-E7B7-4648-8D8C-1BD6CF386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8995E62B-2583-469F-8024-EA2E5996B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5AD9C-5A53-4092-9291-ACE5199BAE2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41153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61DD17-D573-45F7-994D-C2FC1DEA7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1CB30C5-4E1D-4611-ACEB-B34BDEC2AA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F5FD6E27-93EF-468C-9ACC-F5D572C6C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4D2C3-27B1-455C-BEA5-1DD1AC05C79D}" type="datetimeFigureOut">
              <a:rPr lang="sk-SK" smtClean="0"/>
              <a:t>24.7.2020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F233FFA5-D2BC-45A5-AFA2-4DCC078FF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C12547C1-42B1-40B7-BC32-E1F818C6C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5AD9C-5A53-4092-9291-ACE5199BAE2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47510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150545-3DCA-4ACF-BF40-14128A3EE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9B4D9E28-1BA1-413B-BAA4-947919DD0B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A0E94CCE-8903-4E23-8A4D-B398C71DC1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8FD4B5C9-1D0D-422F-9A78-0F0F6E418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4D2C3-27B1-455C-BEA5-1DD1AC05C79D}" type="datetimeFigureOut">
              <a:rPr lang="sk-SK" smtClean="0"/>
              <a:t>24.7.2020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1E8E684E-A159-49EA-8309-5563535E9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611807EA-46BD-4126-962F-E20038B73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5AD9C-5A53-4092-9291-ACE5199BAE2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509109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D1AE67-EE59-4360-9DD9-92781C21B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C7B3E36-9560-4E5A-B1F4-C7C7A541BD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5258C321-C06F-4934-A0C1-CE5EB8A275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42BCA050-CD64-4405-A15C-61DB09C0BF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48885864-3ADE-4DC3-BD61-5E0E875DF7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B5D60DD3-B98F-4707-8B11-5A6B041A2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4D2C3-27B1-455C-BEA5-1DD1AC05C79D}" type="datetimeFigureOut">
              <a:rPr lang="sk-SK" smtClean="0"/>
              <a:t>24.7.2020</a:t>
            </a:fld>
            <a:endParaRPr lang="sk-SK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6841EC3B-6231-4784-AC3C-EB53854FF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id="{3F068A17-2EE8-42CE-8A9E-E115792CC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5AD9C-5A53-4092-9291-ACE5199BAE2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78285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7811EF-C42A-4AE6-90C8-4FEFC2F16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17EAE836-FF0B-46B2-8077-CCBEEB03A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4D2C3-27B1-455C-BEA5-1DD1AC05C79D}" type="datetimeFigureOut">
              <a:rPr lang="sk-SK" smtClean="0"/>
              <a:t>24.7.2020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AAB26717-8AFB-42E1-A290-2AD18AAD9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86DEACF3-A630-4238-B153-35F790AF0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5AD9C-5A53-4092-9291-ACE5199BAE2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38034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28958E26-1730-40A4-832A-83276D273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4D2C3-27B1-455C-BEA5-1DD1AC05C79D}" type="datetimeFigureOut">
              <a:rPr lang="sk-SK" smtClean="0"/>
              <a:t>24.7.2020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9EDA398E-EA14-47F9-B4BD-F55E05F8A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D38F596E-FA9A-4225-B861-2A9AD8868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5AD9C-5A53-4092-9291-ACE5199BAE2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513808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3C9698-20A2-48DE-88A6-A31F5CCBE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857EE032-A108-4F0A-9F2B-190652B215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617307A-4920-4C64-99C6-860ED38A01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EAE8AC83-7D3E-4C29-A007-4B5A273CF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4D2C3-27B1-455C-BEA5-1DD1AC05C79D}" type="datetimeFigureOut">
              <a:rPr lang="sk-SK" smtClean="0"/>
              <a:t>24.7.2020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B4851F7A-B5B8-46F8-9372-C0760AF90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E4BF1D95-3651-4D3B-90DE-6616CB255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5AD9C-5A53-4092-9291-ACE5199BAE2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09560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9CA364-B513-4AE0-B1E5-A8304520B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45566BB9-C1E4-4868-8C44-9B13676D7E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D71B4B2-78F6-441D-A434-C26C613C05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10D3079E-3D2C-4B3B-BA05-E458FAE41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4D2C3-27B1-455C-BEA5-1DD1AC05C79D}" type="datetimeFigureOut">
              <a:rPr lang="sk-SK" smtClean="0"/>
              <a:t>24.7.2020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FA0427C8-348B-42A8-A4AE-ACDA0BFF9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B25E1565-4B74-4187-8E2D-E33B53974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5AD9C-5A53-4092-9291-ACE5199BAE2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26600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02FFBCFE-E821-4D1F-A8BC-FF2F6EB9A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E142B89-E910-49A4-9B12-BE9AAF3BBF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C60B6501-3152-4B2D-ADE9-77EC91B29C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F4D2C3-27B1-455C-BEA5-1DD1AC05C79D}" type="datetimeFigureOut">
              <a:rPr lang="sk-SK" smtClean="0"/>
              <a:t>24.7.2020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AA403FB5-7E8F-4423-A894-B483F8AFF2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9DCBC985-5928-47E4-A069-85CDE0E56E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85AD9C-5A53-4092-9291-ACE5199BAE2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35315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 descr="Obrázok, na ktorom je text, mapa&#10;&#10;Automaticky generovaný popis">
            <a:extLst>
              <a:ext uri="{FF2B5EF4-FFF2-40B4-BE49-F238E27FC236}">
                <a16:creationId xmlns:a16="http://schemas.microsoft.com/office/drawing/2014/main" id="{8A1CDD45-F76A-4C1F-B061-7697D7A0E1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0692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6DFC4244-A73D-4964-B2DC-F2703A19FA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9131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 descr="Obrázok, na ktorom je text&#10;&#10;Automaticky generovaný popis">
            <a:extLst>
              <a:ext uri="{FF2B5EF4-FFF2-40B4-BE49-F238E27FC236}">
                <a16:creationId xmlns:a16="http://schemas.microsoft.com/office/drawing/2014/main" id="{6BC8DD14-61C2-41C5-B436-CA08DCF1CD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4081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 descr="Obrázok, na ktorom je snímka obrazovky&#10;&#10;Automaticky generovaný popis">
            <a:extLst>
              <a:ext uri="{FF2B5EF4-FFF2-40B4-BE49-F238E27FC236}">
                <a16:creationId xmlns:a16="http://schemas.microsoft.com/office/drawing/2014/main" id="{A6617300-F922-4BD9-950A-A6364B4B74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5093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D4B2A9-5C3B-4B2B-8AA1-31ACFE659D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2810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 descr="Obrázok, na ktorom je škatuľa&#10;&#10;Automaticky generovaný popis">
            <a:extLst>
              <a:ext uri="{FF2B5EF4-FFF2-40B4-BE49-F238E27FC236}">
                <a16:creationId xmlns:a16="http://schemas.microsoft.com/office/drawing/2014/main" id="{099965DF-42E7-4B97-82C4-D3ED38A27D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3638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 descr="Obrázok, na ktorom je škatuľa, kreslenie&#10;&#10;Automaticky generovaný popis">
            <a:extLst>
              <a:ext uri="{FF2B5EF4-FFF2-40B4-BE49-F238E27FC236}">
                <a16:creationId xmlns:a16="http://schemas.microsoft.com/office/drawing/2014/main" id="{91973059-9348-400D-BD19-BCA170826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1970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 descr="Obrázok, na ktorom je škatuľa, kreslenie, chladnička&#10;&#10;Automaticky generovaný popis">
            <a:extLst>
              <a:ext uri="{FF2B5EF4-FFF2-40B4-BE49-F238E27FC236}">
                <a16:creationId xmlns:a16="http://schemas.microsoft.com/office/drawing/2014/main" id="{C815D735-163D-471C-A5A8-E96D5D9CB9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0935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 descr="Obrázok, na ktorom je škatuľa, kreslenie&#10;&#10;Automaticky generovaný popis">
            <a:extLst>
              <a:ext uri="{FF2B5EF4-FFF2-40B4-BE49-F238E27FC236}">
                <a16:creationId xmlns:a16="http://schemas.microsoft.com/office/drawing/2014/main" id="{64878D56-2D4E-4C69-89CC-FB6FE2BADC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316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 descr="Obrázok, na ktorom je škatuľa, kreslenie&#10;&#10;Automaticky generovaný popis">
            <a:extLst>
              <a:ext uri="{FF2B5EF4-FFF2-40B4-BE49-F238E27FC236}">
                <a16:creationId xmlns:a16="http://schemas.microsoft.com/office/drawing/2014/main" id="{0ED4C74B-EDBB-4728-BF58-5EC6EE8DED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2771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9AB30C1A-F70A-4CD4-B36E-E7C01715F5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930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 descr="Obrázok, na ktorom je kreslenie&#10;&#10;Automaticky generovaný popis">
            <a:extLst>
              <a:ext uri="{FF2B5EF4-FFF2-40B4-BE49-F238E27FC236}">
                <a16:creationId xmlns:a16="http://schemas.microsoft.com/office/drawing/2014/main" id="{67A48898-2AA8-4353-BF1B-FCABE2834A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1724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 descr="Obrázok, na ktorom je škatuľa, kreslenie&#10;&#10;Automaticky generovaný popis">
            <a:extLst>
              <a:ext uri="{FF2B5EF4-FFF2-40B4-BE49-F238E27FC236}">
                <a16:creationId xmlns:a16="http://schemas.microsoft.com/office/drawing/2014/main" id="{8AFB217C-61A3-4911-BFB6-D8ADC25DF6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4952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 descr="Obrázok, na ktorom je škatuľa, spálňa&#10;&#10;Automaticky generovaný popis">
            <a:extLst>
              <a:ext uri="{FF2B5EF4-FFF2-40B4-BE49-F238E27FC236}">
                <a16:creationId xmlns:a16="http://schemas.microsoft.com/office/drawing/2014/main" id="{9D34EA33-AEB9-49B3-926F-7D06CA6653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9842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 descr="Obrázok, na ktorom je škatuľa&#10;&#10;Automaticky generovaný popis">
            <a:extLst>
              <a:ext uri="{FF2B5EF4-FFF2-40B4-BE49-F238E27FC236}">
                <a16:creationId xmlns:a16="http://schemas.microsoft.com/office/drawing/2014/main" id="{761DE1C4-EE95-460E-A2B2-5F7D439655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8501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13B4011D-EE09-413E-82A3-94A90BFC34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8360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A87CF929-DAAB-45F2-A90E-CE568744A4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1336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 descr="Obrázok, na ktorom je hračka, kreslenie, znak&#10;&#10;Automaticky generovaný popis">
            <a:extLst>
              <a:ext uri="{FF2B5EF4-FFF2-40B4-BE49-F238E27FC236}">
                <a16:creationId xmlns:a16="http://schemas.microsoft.com/office/drawing/2014/main" id="{C74712EA-A86F-494C-AA66-24C448E358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3623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9BA70E-A51A-45B7-B1E9-C588DBC42C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2930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3BC797BE-F61A-4B18-89BA-BF13D1AC97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5732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id="{C97F9893-23C2-4DC8-9B29-7602103037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0808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 descr="Obrázok, na ktorom je snímka obrazovky, kreslenie&#10;&#10;Automaticky generovaný popis">
            <a:extLst>
              <a:ext uri="{FF2B5EF4-FFF2-40B4-BE49-F238E27FC236}">
                <a16:creationId xmlns:a16="http://schemas.microsoft.com/office/drawing/2014/main" id="{19268C49-B794-4686-B8EA-D1A20C6986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5231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27C224DF-9F0F-47CB-86DE-4F4AD73BB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5872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 descr="Obrázok, na ktorom je hračka, bábika, kreslenie&#10;&#10;Automaticky generovaný popis">
            <a:extLst>
              <a:ext uri="{FF2B5EF4-FFF2-40B4-BE49-F238E27FC236}">
                <a16:creationId xmlns:a16="http://schemas.microsoft.com/office/drawing/2014/main" id="{0BF762C5-D032-4A49-888D-37316001ED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8852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 descr="Obrázok, na ktorom je hračka, bábika, kreslenie&#10;&#10;Automaticky generovaný popis">
            <a:extLst>
              <a:ext uri="{FF2B5EF4-FFF2-40B4-BE49-F238E27FC236}">
                <a16:creationId xmlns:a16="http://schemas.microsoft.com/office/drawing/2014/main" id="{8D30A38F-6798-403C-B5DB-A4735986A3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4633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 descr="Obrázok, na ktorom je stôl, kreslenie&#10;&#10;Automaticky generovaný popis">
            <a:extLst>
              <a:ext uri="{FF2B5EF4-FFF2-40B4-BE49-F238E27FC236}">
                <a16:creationId xmlns:a16="http://schemas.microsoft.com/office/drawing/2014/main" id="{F3E58BEF-A136-4349-A3CE-8044FDEC14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4394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BD51F1C1-5418-4D57-9EC9-F271C3D1D6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4360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 descr="Obrázok, na ktorom je hračka, kreslenie&#10;&#10;Automaticky generovaný popis">
            <a:extLst>
              <a:ext uri="{FF2B5EF4-FFF2-40B4-BE49-F238E27FC236}">
                <a16:creationId xmlns:a16="http://schemas.microsoft.com/office/drawing/2014/main" id="{A8DA7935-D87F-4AB4-AC44-90DFE4E930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1817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 descr="Obrázok, na ktorom je kreslenie&#10;&#10;Automaticky generovaný popis">
            <a:extLst>
              <a:ext uri="{FF2B5EF4-FFF2-40B4-BE49-F238E27FC236}">
                <a16:creationId xmlns:a16="http://schemas.microsoft.com/office/drawing/2014/main" id="{88220FC2-DAFE-4F95-84B3-2123DD3D46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831162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</TotalTime>
  <Words>0</Words>
  <Application>Microsoft Office PowerPoint</Application>
  <PresentationFormat>Widescreen</PresentationFormat>
  <Paragraphs>0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Calibri</vt:lpstr>
      <vt:lpstr>Calibri Light</vt:lpstr>
      <vt:lpstr>Motív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 </dc:creator>
  <cp:lastModifiedBy>Jakub Filo</cp:lastModifiedBy>
  <cp:revision>13</cp:revision>
  <dcterms:created xsi:type="dcterms:W3CDTF">2020-06-24T11:32:57Z</dcterms:created>
  <dcterms:modified xsi:type="dcterms:W3CDTF">2020-07-24T12:14:05Z</dcterms:modified>
</cp:coreProperties>
</file>