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79" r:id="rId4"/>
    <p:sldId id="278" r:id="rId5"/>
    <p:sldId id="282" r:id="rId6"/>
    <p:sldId id="432" r:id="rId7"/>
    <p:sldId id="403" r:id="rId8"/>
    <p:sldId id="404" r:id="rId9"/>
    <p:sldId id="433" r:id="rId10"/>
    <p:sldId id="434" r:id="rId11"/>
    <p:sldId id="444" r:id="rId12"/>
    <p:sldId id="281" r:id="rId13"/>
    <p:sldId id="287" r:id="rId14"/>
    <p:sldId id="288" r:id="rId15"/>
    <p:sldId id="289" r:id="rId16"/>
    <p:sldId id="390" r:id="rId17"/>
    <p:sldId id="402" r:id="rId18"/>
    <p:sldId id="435" r:id="rId19"/>
    <p:sldId id="451" r:id="rId20"/>
    <p:sldId id="423" r:id="rId21"/>
    <p:sldId id="439" r:id="rId22"/>
    <p:sldId id="438" r:id="rId23"/>
    <p:sldId id="415" r:id="rId24"/>
    <p:sldId id="437" r:id="rId25"/>
    <p:sldId id="436" r:id="rId26"/>
    <p:sldId id="440" r:id="rId27"/>
    <p:sldId id="452" r:id="rId28"/>
    <p:sldId id="441" r:id="rId29"/>
    <p:sldId id="418" r:id="rId30"/>
    <p:sldId id="421" r:id="rId31"/>
    <p:sldId id="443" r:id="rId32"/>
    <p:sldId id="453" r:id="rId33"/>
    <p:sldId id="442" r:id="rId34"/>
    <p:sldId id="325" r:id="rId35"/>
    <p:sldId id="283" r:id="rId36"/>
    <p:sldId id="445" r:id="rId37"/>
    <p:sldId id="449" r:id="rId38"/>
    <p:sldId id="275" r:id="rId39"/>
  </p:sldIdLst>
  <p:sldSz cx="12192000" cy="6858000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3"/>
    <p:restoredTop sz="95033" autoAdjust="0"/>
  </p:normalViewPr>
  <p:slideViewPr>
    <p:cSldViewPr snapToGrid="0" snapToObjects="1">
      <p:cViewPr varScale="1">
        <p:scale>
          <a:sx n="102" d="100"/>
          <a:sy n="102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39014-90AF-4AE3-854A-45135D016070}" type="doc">
      <dgm:prSet loTypeId="urn:microsoft.com/office/officeart/2005/8/layout/hProcess1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8C5E3295-DE93-4B0C-8336-E90D5B2228ED}">
      <dgm:prSet phldrT="[Text]" custT="1"/>
      <dgm:spPr/>
      <dgm:t>
        <a:bodyPr/>
        <a:lstStyle/>
        <a:p>
          <a:r>
            <a:rPr lang="sk-SK" sz="1600" dirty="0">
              <a:solidFill>
                <a:srgbClr val="27567F"/>
              </a:solidFill>
              <a:latin typeface="Montserrat" pitchFamily="2" charset="0"/>
            </a:rPr>
            <a:t>preukázateľne vyvíjajú </a:t>
          </a:r>
          <a:r>
            <a:rPr lang="sk-SK" sz="1600" b="1" dirty="0">
              <a:solidFill>
                <a:srgbClr val="27567F"/>
              </a:solidFill>
              <a:latin typeface="Montserrat" pitchFamily="2" charset="0"/>
            </a:rPr>
            <a:t>činnosť v oblasti práce s mládežou</a:t>
          </a:r>
          <a:r>
            <a:rPr lang="sk-SK" sz="1600" dirty="0">
              <a:solidFill>
                <a:srgbClr val="27567F"/>
              </a:solidFill>
              <a:latin typeface="Montserrat" pitchFamily="2" charset="0"/>
            </a:rPr>
            <a:t> v súlade s popísaným </a:t>
          </a:r>
          <a:r>
            <a:rPr lang="sk-SK" sz="1600" b="1" dirty="0">
              <a:solidFill>
                <a:srgbClr val="27567F"/>
              </a:solidFill>
              <a:latin typeface="Montserrat" pitchFamily="2" charset="0"/>
            </a:rPr>
            <a:t>účelom výzvy</a:t>
          </a:r>
          <a:endParaRPr lang="sk-SK" sz="1600" dirty="0"/>
        </a:p>
      </dgm:t>
    </dgm:pt>
    <dgm:pt modelId="{5A517A5E-D235-4F1F-A076-555C405699FD}" type="parTrans" cxnId="{757163F9-2D32-4FCE-86B2-8CC0B3E15BB2}">
      <dgm:prSet/>
      <dgm:spPr/>
      <dgm:t>
        <a:bodyPr/>
        <a:lstStyle/>
        <a:p>
          <a:endParaRPr lang="sk-SK"/>
        </a:p>
      </dgm:t>
    </dgm:pt>
    <dgm:pt modelId="{69782159-1C84-4E22-8515-58ABE937F31A}" type="sibTrans" cxnId="{757163F9-2D32-4FCE-86B2-8CC0B3E15BB2}">
      <dgm:prSet/>
      <dgm:spPr/>
      <dgm:t>
        <a:bodyPr/>
        <a:lstStyle/>
        <a:p>
          <a:endParaRPr lang="sk-SK"/>
        </a:p>
      </dgm:t>
    </dgm:pt>
    <dgm:pt modelId="{B7AB2967-9267-4583-A56C-B30B632126EC}">
      <dgm:prSet phldrT="[Text]" custT="1"/>
      <dgm:spPr/>
      <dgm:t>
        <a:bodyPr/>
        <a:lstStyle/>
        <a:p>
          <a:r>
            <a:rPr lang="sk-SK" sz="1600" dirty="0">
              <a:solidFill>
                <a:srgbClr val="27567F"/>
              </a:solidFill>
              <a:latin typeface="Montserrat" pitchFamily="2" charset="0"/>
            </a:rPr>
            <a:t>rozvoj mladých ľudí prostredníctvom </a:t>
          </a:r>
          <a:r>
            <a:rPr lang="sk-SK" sz="1600" b="1" dirty="0">
              <a:solidFill>
                <a:srgbClr val="27567F"/>
              </a:solidFill>
              <a:latin typeface="Montserrat" pitchFamily="2" charset="0"/>
            </a:rPr>
            <a:t>neformálneho vzdelávania </a:t>
          </a:r>
          <a:endParaRPr lang="sk-SK" sz="1600" dirty="0"/>
        </a:p>
      </dgm:t>
    </dgm:pt>
    <dgm:pt modelId="{1E6CE628-995F-4F5C-BD19-02BFFCD8DE7A}" type="parTrans" cxnId="{D9E6AA38-82C8-414F-AFF9-0FF05BC04CEE}">
      <dgm:prSet/>
      <dgm:spPr/>
      <dgm:t>
        <a:bodyPr/>
        <a:lstStyle/>
        <a:p>
          <a:endParaRPr lang="sk-SK"/>
        </a:p>
      </dgm:t>
    </dgm:pt>
    <dgm:pt modelId="{CE2E542F-4431-4602-AD2B-2CFF61970E9C}" type="sibTrans" cxnId="{D9E6AA38-82C8-414F-AFF9-0FF05BC04CEE}">
      <dgm:prSet/>
      <dgm:spPr/>
      <dgm:t>
        <a:bodyPr/>
        <a:lstStyle/>
        <a:p>
          <a:endParaRPr lang="sk-SK"/>
        </a:p>
      </dgm:t>
    </dgm:pt>
    <dgm:pt modelId="{A0532EC3-B2D3-4CA2-9859-599BF66B43BF}">
      <dgm:prSet phldrT="[Text]" custT="1"/>
      <dgm:spPr/>
      <dgm:t>
        <a:bodyPr/>
        <a:lstStyle/>
        <a:p>
          <a:r>
            <a:rPr lang="sk-SK" sz="1600" dirty="0">
              <a:solidFill>
                <a:srgbClr val="27567F"/>
              </a:solidFill>
              <a:latin typeface="Montserrat" pitchFamily="2" charset="0"/>
            </a:rPr>
            <a:t>formálne podmienky</a:t>
          </a:r>
          <a:endParaRPr lang="sk-SK" sz="1600" dirty="0"/>
        </a:p>
      </dgm:t>
    </dgm:pt>
    <dgm:pt modelId="{5173A4A4-12E7-4FD7-89C2-BC1EEBD46DD8}" type="parTrans" cxnId="{3F955AD1-19DA-4A0C-919F-B661CEF1C19A}">
      <dgm:prSet/>
      <dgm:spPr/>
      <dgm:t>
        <a:bodyPr/>
        <a:lstStyle/>
        <a:p>
          <a:endParaRPr lang="sk-SK"/>
        </a:p>
      </dgm:t>
    </dgm:pt>
    <dgm:pt modelId="{F6BC322D-47FA-4F4C-BFED-5C4F1F048E5C}" type="sibTrans" cxnId="{3F955AD1-19DA-4A0C-919F-B661CEF1C19A}">
      <dgm:prSet/>
      <dgm:spPr/>
      <dgm:t>
        <a:bodyPr/>
        <a:lstStyle/>
        <a:p>
          <a:endParaRPr lang="sk-SK"/>
        </a:p>
      </dgm:t>
    </dgm:pt>
    <dgm:pt modelId="{7E5C1E2B-6F02-4987-99D3-06C97A88E244}" type="pres">
      <dgm:prSet presAssocID="{C6039014-90AF-4AE3-854A-45135D016070}" presName="Name0" presStyleCnt="0">
        <dgm:presLayoutVars>
          <dgm:dir/>
          <dgm:resizeHandles val="exact"/>
        </dgm:presLayoutVars>
      </dgm:prSet>
      <dgm:spPr/>
    </dgm:pt>
    <dgm:pt modelId="{F59B54C7-4D41-4589-9033-CC688C5E5D44}" type="pres">
      <dgm:prSet presAssocID="{C6039014-90AF-4AE3-854A-45135D016070}" presName="arrow" presStyleLbl="bgShp" presStyleIdx="0" presStyleCnt="1" custScaleY="61428"/>
      <dgm:spPr/>
    </dgm:pt>
    <dgm:pt modelId="{BBF59C36-8DA0-407B-A81F-D669978E8F6D}" type="pres">
      <dgm:prSet presAssocID="{C6039014-90AF-4AE3-854A-45135D016070}" presName="points" presStyleCnt="0"/>
      <dgm:spPr/>
    </dgm:pt>
    <dgm:pt modelId="{CB942007-66E0-4311-97CE-5C2D3A2CCD72}" type="pres">
      <dgm:prSet presAssocID="{8C5E3295-DE93-4B0C-8336-E90D5B2228ED}" presName="compositeA" presStyleCnt="0"/>
      <dgm:spPr/>
    </dgm:pt>
    <dgm:pt modelId="{BB577E4C-D62D-4A2E-8BF3-F01FAE0997D8}" type="pres">
      <dgm:prSet presAssocID="{8C5E3295-DE93-4B0C-8336-E90D5B2228ED}" presName="textA" presStyleLbl="revTx" presStyleIdx="0" presStyleCnt="3" custScaleX="853933" custScaleY="115870" custLinFactNeighborX="-24944" custLinFactNeighborY="3967">
        <dgm:presLayoutVars>
          <dgm:bulletEnabled val="1"/>
        </dgm:presLayoutVars>
      </dgm:prSet>
      <dgm:spPr/>
    </dgm:pt>
    <dgm:pt modelId="{B0854D55-F42C-4450-B6E5-0ECBAD47BEEE}" type="pres">
      <dgm:prSet presAssocID="{8C5E3295-DE93-4B0C-8336-E90D5B2228ED}" presName="circleA" presStyleLbl="node1" presStyleIdx="0" presStyleCnt="3" custLinFactNeighborX="-28927" custLinFactNeighborY="-18758"/>
      <dgm:spPr/>
    </dgm:pt>
    <dgm:pt modelId="{C8484769-8E79-4263-AF17-7ABAED025014}" type="pres">
      <dgm:prSet presAssocID="{8C5E3295-DE93-4B0C-8336-E90D5B2228ED}" presName="spaceA" presStyleCnt="0"/>
      <dgm:spPr/>
    </dgm:pt>
    <dgm:pt modelId="{57101834-44FB-47A4-9BC9-1CBA6933593D}" type="pres">
      <dgm:prSet presAssocID="{69782159-1C84-4E22-8515-58ABE937F31A}" presName="space" presStyleCnt="0"/>
      <dgm:spPr/>
    </dgm:pt>
    <dgm:pt modelId="{F0EE9B90-BDB3-48F0-93B1-5DDFE9E20B78}" type="pres">
      <dgm:prSet presAssocID="{B7AB2967-9267-4583-A56C-B30B632126EC}" presName="compositeB" presStyleCnt="0"/>
      <dgm:spPr/>
    </dgm:pt>
    <dgm:pt modelId="{5E4B75FF-335A-4055-BD98-5F9CAD9E6984}" type="pres">
      <dgm:prSet presAssocID="{B7AB2967-9267-4583-A56C-B30B632126EC}" presName="textB" presStyleLbl="revTx" presStyleIdx="1" presStyleCnt="3" custScaleX="863957" custScaleY="79070" custLinFactX="-24465" custLinFactNeighborX="-100000" custLinFactNeighborY="-27649">
        <dgm:presLayoutVars>
          <dgm:bulletEnabled val="1"/>
        </dgm:presLayoutVars>
      </dgm:prSet>
      <dgm:spPr/>
    </dgm:pt>
    <dgm:pt modelId="{6BEA12D4-3F66-4885-AA11-F77BA6459BEC}" type="pres">
      <dgm:prSet presAssocID="{B7AB2967-9267-4583-A56C-B30B632126EC}" presName="circleB" presStyleLbl="node1" presStyleIdx="1" presStyleCnt="3" custLinFactX="-1296" custLinFactNeighborX="-100000" custLinFactNeighborY="-22510"/>
      <dgm:spPr/>
    </dgm:pt>
    <dgm:pt modelId="{D900DC03-8D95-48E8-A901-E9EF72B021CF}" type="pres">
      <dgm:prSet presAssocID="{B7AB2967-9267-4583-A56C-B30B632126EC}" presName="spaceB" presStyleCnt="0"/>
      <dgm:spPr/>
    </dgm:pt>
    <dgm:pt modelId="{4FB35047-73CB-48A2-8277-43BAEAE2AE8E}" type="pres">
      <dgm:prSet presAssocID="{CE2E542F-4431-4602-AD2B-2CFF61970E9C}" presName="space" presStyleCnt="0"/>
      <dgm:spPr/>
    </dgm:pt>
    <dgm:pt modelId="{B9BD152B-9D68-4F92-BE89-682623249C12}" type="pres">
      <dgm:prSet presAssocID="{A0532EC3-B2D3-4CA2-9859-599BF66B43BF}" presName="compositeA" presStyleCnt="0"/>
      <dgm:spPr/>
    </dgm:pt>
    <dgm:pt modelId="{87383A3D-0B53-488F-A1A2-B791887190F4}" type="pres">
      <dgm:prSet presAssocID="{A0532EC3-B2D3-4CA2-9859-599BF66B43BF}" presName="textA" presStyleLbl="revTx" presStyleIdx="2" presStyleCnt="3" custScaleX="459972">
        <dgm:presLayoutVars>
          <dgm:bulletEnabled val="1"/>
        </dgm:presLayoutVars>
      </dgm:prSet>
      <dgm:spPr/>
    </dgm:pt>
    <dgm:pt modelId="{F55E07D5-93D5-4606-9EA7-E664FF8B0642}" type="pres">
      <dgm:prSet presAssocID="{A0532EC3-B2D3-4CA2-9859-599BF66B43BF}" presName="circleA" presStyleLbl="node1" presStyleIdx="2" presStyleCnt="3" custLinFactNeighborX="-40625" custLinFactNeighborY="-7503"/>
      <dgm:spPr/>
    </dgm:pt>
    <dgm:pt modelId="{CEEF562E-2635-4B9C-AAAD-57906F1976F7}" type="pres">
      <dgm:prSet presAssocID="{A0532EC3-B2D3-4CA2-9859-599BF66B43BF}" presName="spaceA" presStyleCnt="0"/>
      <dgm:spPr/>
    </dgm:pt>
  </dgm:ptLst>
  <dgm:cxnLst>
    <dgm:cxn modelId="{D9E6AA38-82C8-414F-AFF9-0FF05BC04CEE}" srcId="{C6039014-90AF-4AE3-854A-45135D016070}" destId="{B7AB2967-9267-4583-A56C-B30B632126EC}" srcOrd="1" destOrd="0" parTransId="{1E6CE628-995F-4F5C-BD19-02BFFCD8DE7A}" sibTransId="{CE2E542F-4431-4602-AD2B-2CFF61970E9C}"/>
    <dgm:cxn modelId="{A551A957-DD0E-4436-BF4A-ACD047C6D499}" type="presOf" srcId="{A0532EC3-B2D3-4CA2-9859-599BF66B43BF}" destId="{87383A3D-0B53-488F-A1A2-B791887190F4}" srcOrd="0" destOrd="0" presId="urn:microsoft.com/office/officeart/2005/8/layout/hProcess11"/>
    <dgm:cxn modelId="{E195C086-6466-4017-A1F0-4A3B23204ABB}" type="presOf" srcId="{8C5E3295-DE93-4B0C-8336-E90D5B2228ED}" destId="{BB577E4C-D62D-4A2E-8BF3-F01FAE0997D8}" srcOrd="0" destOrd="0" presId="urn:microsoft.com/office/officeart/2005/8/layout/hProcess11"/>
    <dgm:cxn modelId="{3A3036C3-5306-4AA7-8BB7-8A9FED16A238}" type="presOf" srcId="{B7AB2967-9267-4583-A56C-B30B632126EC}" destId="{5E4B75FF-335A-4055-BD98-5F9CAD9E6984}" srcOrd="0" destOrd="0" presId="urn:microsoft.com/office/officeart/2005/8/layout/hProcess11"/>
    <dgm:cxn modelId="{3F955AD1-19DA-4A0C-919F-B661CEF1C19A}" srcId="{C6039014-90AF-4AE3-854A-45135D016070}" destId="{A0532EC3-B2D3-4CA2-9859-599BF66B43BF}" srcOrd="2" destOrd="0" parTransId="{5173A4A4-12E7-4FD7-89C2-BC1EEBD46DD8}" sibTransId="{F6BC322D-47FA-4F4C-BFED-5C4F1F048E5C}"/>
    <dgm:cxn modelId="{14AF0DE6-7452-428E-9ADE-6DA3B8F531AF}" type="presOf" srcId="{C6039014-90AF-4AE3-854A-45135D016070}" destId="{7E5C1E2B-6F02-4987-99D3-06C97A88E244}" srcOrd="0" destOrd="0" presId="urn:microsoft.com/office/officeart/2005/8/layout/hProcess11"/>
    <dgm:cxn modelId="{757163F9-2D32-4FCE-86B2-8CC0B3E15BB2}" srcId="{C6039014-90AF-4AE3-854A-45135D016070}" destId="{8C5E3295-DE93-4B0C-8336-E90D5B2228ED}" srcOrd="0" destOrd="0" parTransId="{5A517A5E-D235-4F1F-A076-555C405699FD}" sibTransId="{69782159-1C84-4E22-8515-58ABE937F31A}"/>
    <dgm:cxn modelId="{AF5D85AC-2C01-4197-8977-4FE9DF0A1A08}" type="presParOf" srcId="{7E5C1E2B-6F02-4987-99D3-06C97A88E244}" destId="{F59B54C7-4D41-4589-9033-CC688C5E5D44}" srcOrd="0" destOrd="0" presId="urn:microsoft.com/office/officeart/2005/8/layout/hProcess11"/>
    <dgm:cxn modelId="{8EF24F12-F46B-4F5B-8C37-A8C0EBD77FE2}" type="presParOf" srcId="{7E5C1E2B-6F02-4987-99D3-06C97A88E244}" destId="{BBF59C36-8DA0-407B-A81F-D669978E8F6D}" srcOrd="1" destOrd="0" presId="urn:microsoft.com/office/officeart/2005/8/layout/hProcess11"/>
    <dgm:cxn modelId="{CFB53FBD-7996-4062-8D27-C5B57084E8E2}" type="presParOf" srcId="{BBF59C36-8DA0-407B-A81F-D669978E8F6D}" destId="{CB942007-66E0-4311-97CE-5C2D3A2CCD72}" srcOrd="0" destOrd="0" presId="urn:microsoft.com/office/officeart/2005/8/layout/hProcess11"/>
    <dgm:cxn modelId="{3C0E0C42-53C9-41E7-ACEB-60A425236D82}" type="presParOf" srcId="{CB942007-66E0-4311-97CE-5C2D3A2CCD72}" destId="{BB577E4C-D62D-4A2E-8BF3-F01FAE0997D8}" srcOrd="0" destOrd="0" presId="urn:microsoft.com/office/officeart/2005/8/layout/hProcess11"/>
    <dgm:cxn modelId="{8120301B-D9B9-4395-89C7-433CB4622195}" type="presParOf" srcId="{CB942007-66E0-4311-97CE-5C2D3A2CCD72}" destId="{B0854D55-F42C-4450-B6E5-0ECBAD47BEEE}" srcOrd="1" destOrd="0" presId="urn:microsoft.com/office/officeart/2005/8/layout/hProcess11"/>
    <dgm:cxn modelId="{D52FA4D6-A65A-4CEE-813A-CDC9F15C9E09}" type="presParOf" srcId="{CB942007-66E0-4311-97CE-5C2D3A2CCD72}" destId="{C8484769-8E79-4263-AF17-7ABAED025014}" srcOrd="2" destOrd="0" presId="urn:microsoft.com/office/officeart/2005/8/layout/hProcess11"/>
    <dgm:cxn modelId="{89AF42CF-E922-42B1-8BBE-82EFCF991265}" type="presParOf" srcId="{BBF59C36-8DA0-407B-A81F-D669978E8F6D}" destId="{57101834-44FB-47A4-9BC9-1CBA6933593D}" srcOrd="1" destOrd="0" presId="urn:microsoft.com/office/officeart/2005/8/layout/hProcess11"/>
    <dgm:cxn modelId="{1E14D573-B562-4E0B-A118-39A436E2B870}" type="presParOf" srcId="{BBF59C36-8DA0-407B-A81F-D669978E8F6D}" destId="{F0EE9B90-BDB3-48F0-93B1-5DDFE9E20B78}" srcOrd="2" destOrd="0" presId="urn:microsoft.com/office/officeart/2005/8/layout/hProcess11"/>
    <dgm:cxn modelId="{7B5FCBFC-5AEB-4A8E-9A34-369328E71A2D}" type="presParOf" srcId="{F0EE9B90-BDB3-48F0-93B1-5DDFE9E20B78}" destId="{5E4B75FF-335A-4055-BD98-5F9CAD9E6984}" srcOrd="0" destOrd="0" presId="urn:microsoft.com/office/officeart/2005/8/layout/hProcess11"/>
    <dgm:cxn modelId="{AF4BC3A0-547D-4E4B-A6EF-EF2B0D4F6F2D}" type="presParOf" srcId="{F0EE9B90-BDB3-48F0-93B1-5DDFE9E20B78}" destId="{6BEA12D4-3F66-4885-AA11-F77BA6459BEC}" srcOrd="1" destOrd="0" presId="urn:microsoft.com/office/officeart/2005/8/layout/hProcess11"/>
    <dgm:cxn modelId="{5F46143C-23A2-4F3C-996C-1691B1C619A0}" type="presParOf" srcId="{F0EE9B90-BDB3-48F0-93B1-5DDFE9E20B78}" destId="{D900DC03-8D95-48E8-A901-E9EF72B021CF}" srcOrd="2" destOrd="0" presId="urn:microsoft.com/office/officeart/2005/8/layout/hProcess11"/>
    <dgm:cxn modelId="{8CE6C81C-B01E-45EE-9C79-BA6017C59744}" type="presParOf" srcId="{BBF59C36-8DA0-407B-A81F-D669978E8F6D}" destId="{4FB35047-73CB-48A2-8277-43BAEAE2AE8E}" srcOrd="3" destOrd="0" presId="urn:microsoft.com/office/officeart/2005/8/layout/hProcess11"/>
    <dgm:cxn modelId="{110D3FE0-0AC8-42A5-B331-804B4DBA46F4}" type="presParOf" srcId="{BBF59C36-8DA0-407B-A81F-D669978E8F6D}" destId="{B9BD152B-9D68-4F92-BE89-682623249C12}" srcOrd="4" destOrd="0" presId="urn:microsoft.com/office/officeart/2005/8/layout/hProcess11"/>
    <dgm:cxn modelId="{2CCD32C4-8DB5-47D6-A3E5-5EDA5E876F97}" type="presParOf" srcId="{B9BD152B-9D68-4F92-BE89-682623249C12}" destId="{87383A3D-0B53-488F-A1A2-B791887190F4}" srcOrd="0" destOrd="0" presId="urn:microsoft.com/office/officeart/2005/8/layout/hProcess11"/>
    <dgm:cxn modelId="{9CCFE4FC-BEF2-4C21-B978-C6F19C931C83}" type="presParOf" srcId="{B9BD152B-9D68-4F92-BE89-682623249C12}" destId="{F55E07D5-93D5-4606-9EA7-E664FF8B0642}" srcOrd="1" destOrd="0" presId="urn:microsoft.com/office/officeart/2005/8/layout/hProcess11"/>
    <dgm:cxn modelId="{842C2F9A-AFBB-47DF-811D-281B25628244}" type="presParOf" srcId="{B9BD152B-9D68-4F92-BE89-682623249C12}" destId="{CEEF562E-2635-4B9C-AAAD-57906F1976F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99724E-DA1F-494E-87A6-3447641D4848}" type="doc">
      <dgm:prSet loTypeId="urn:microsoft.com/office/officeart/2005/8/layout/b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571BF208-A2AE-4E99-9C6B-5C4579BDA17B}">
      <dgm:prSet custT="1"/>
      <dgm:spPr/>
      <dgm:t>
        <a:bodyPr/>
        <a:lstStyle/>
        <a:p>
          <a:pPr algn="ctr"/>
          <a:r>
            <a:rPr lang="sk-SK" sz="1600" dirty="0"/>
            <a:t>0-20 bodov</a:t>
          </a:r>
          <a:r>
            <a:rPr lang="en-GB" sz="1600" dirty="0"/>
            <a:t> </a:t>
          </a:r>
          <a:endParaRPr lang="sk-SK" sz="1600" dirty="0"/>
        </a:p>
      </dgm:t>
    </dgm:pt>
    <dgm:pt modelId="{21572E5C-EBEB-4895-8380-943416404C39}" type="parTrans" cxnId="{A0286B30-F0CA-4242-9EED-C8DBAEA3AAFC}">
      <dgm:prSet/>
      <dgm:spPr/>
      <dgm:t>
        <a:bodyPr/>
        <a:lstStyle/>
        <a:p>
          <a:endParaRPr lang="sk-SK"/>
        </a:p>
      </dgm:t>
    </dgm:pt>
    <dgm:pt modelId="{B8117735-FEAD-4287-BDC7-D8C27324A00D}" type="sibTrans" cxnId="{A0286B30-F0CA-4242-9EED-C8DBAEA3AAFC}">
      <dgm:prSet/>
      <dgm:spPr/>
      <dgm:t>
        <a:bodyPr/>
        <a:lstStyle/>
        <a:p>
          <a:endParaRPr lang="sk-SK"/>
        </a:p>
      </dgm:t>
    </dgm:pt>
    <dgm:pt modelId="{3006724F-A3E2-44E9-859E-6E246233531E}">
      <dgm:prSet custT="1"/>
      <dgm:spPr/>
      <dgm:t>
        <a:bodyPr/>
        <a:lstStyle/>
        <a:p>
          <a:pPr algn="ctr"/>
          <a:r>
            <a:rPr lang="sk-SK" sz="1600" dirty="0"/>
            <a:t>0-25 body</a:t>
          </a:r>
          <a:r>
            <a:rPr lang="en-GB" sz="1600" dirty="0"/>
            <a:t> </a:t>
          </a:r>
          <a:endParaRPr lang="sk-SK" sz="1600" dirty="0"/>
        </a:p>
      </dgm:t>
    </dgm:pt>
    <dgm:pt modelId="{10E217FB-8997-45F1-85D3-D3CA63910FA9}" type="parTrans" cxnId="{5965D415-7D4D-4DB2-BCD7-67902501207C}">
      <dgm:prSet/>
      <dgm:spPr/>
      <dgm:t>
        <a:bodyPr/>
        <a:lstStyle/>
        <a:p>
          <a:endParaRPr lang="sk-SK"/>
        </a:p>
      </dgm:t>
    </dgm:pt>
    <dgm:pt modelId="{4F1DA7EE-BD77-45CF-A558-37A75D50ADFF}" type="sibTrans" cxnId="{5965D415-7D4D-4DB2-BCD7-67902501207C}">
      <dgm:prSet/>
      <dgm:spPr/>
      <dgm:t>
        <a:bodyPr/>
        <a:lstStyle/>
        <a:p>
          <a:endParaRPr lang="sk-SK"/>
        </a:p>
      </dgm:t>
    </dgm:pt>
    <dgm:pt modelId="{0789A351-9935-465F-B961-60FC4F1A1677}">
      <dgm:prSet custT="1"/>
      <dgm:spPr/>
      <dgm:t>
        <a:bodyPr/>
        <a:lstStyle/>
        <a:p>
          <a:pPr algn="ctr"/>
          <a:r>
            <a:rPr lang="sk-SK" sz="1600" dirty="0"/>
            <a:t>0-25 bodov</a:t>
          </a:r>
          <a:r>
            <a:rPr lang="en-GB" sz="1600" dirty="0"/>
            <a:t> </a:t>
          </a:r>
          <a:endParaRPr lang="sk-SK" sz="1600" dirty="0"/>
        </a:p>
      </dgm:t>
    </dgm:pt>
    <dgm:pt modelId="{95124AB0-99CA-4D9C-8A8A-433A2F1B4558}" type="parTrans" cxnId="{F18659C2-32E5-46B8-8ADA-595E9F841D5F}">
      <dgm:prSet/>
      <dgm:spPr/>
      <dgm:t>
        <a:bodyPr/>
        <a:lstStyle/>
        <a:p>
          <a:endParaRPr lang="sk-SK"/>
        </a:p>
      </dgm:t>
    </dgm:pt>
    <dgm:pt modelId="{F5BCEA09-7C52-4DA6-AB04-6211783D6BAD}" type="sibTrans" cxnId="{F18659C2-32E5-46B8-8ADA-595E9F841D5F}">
      <dgm:prSet/>
      <dgm:spPr/>
      <dgm:t>
        <a:bodyPr/>
        <a:lstStyle/>
        <a:p>
          <a:endParaRPr lang="sk-SK"/>
        </a:p>
      </dgm:t>
    </dgm:pt>
    <dgm:pt modelId="{0B55020A-3D5F-4B5C-BB9E-A7CA0935C142}">
      <dgm:prSet custT="1"/>
      <dgm:spPr/>
      <dgm:t>
        <a:bodyPr/>
        <a:lstStyle/>
        <a:p>
          <a:pPr algn="ctr"/>
          <a:r>
            <a:rPr lang="sk-SK" sz="1600" dirty="0"/>
            <a:t>0-20 bodov </a:t>
          </a:r>
        </a:p>
      </dgm:t>
    </dgm:pt>
    <dgm:pt modelId="{0A0BE420-812F-406A-8511-8CEB8317B67C}" type="parTrans" cxnId="{65B6342B-345E-4185-815F-D29E8CD9837D}">
      <dgm:prSet/>
      <dgm:spPr/>
      <dgm:t>
        <a:bodyPr/>
        <a:lstStyle/>
        <a:p>
          <a:endParaRPr lang="sk-SK"/>
        </a:p>
      </dgm:t>
    </dgm:pt>
    <dgm:pt modelId="{1C3E0729-F3F0-44ED-8059-43B405FBA632}" type="sibTrans" cxnId="{65B6342B-345E-4185-815F-D29E8CD9837D}">
      <dgm:prSet/>
      <dgm:spPr/>
      <dgm:t>
        <a:bodyPr/>
        <a:lstStyle/>
        <a:p>
          <a:endParaRPr lang="sk-SK"/>
        </a:p>
      </dgm:t>
    </dgm:pt>
    <dgm:pt modelId="{9FFB63C4-C9D0-4F7D-8242-81500B2B24E2}">
      <dgm:prSet custT="1"/>
      <dgm:spPr/>
      <dgm:t>
        <a:bodyPr/>
        <a:lstStyle/>
        <a:p>
          <a:pPr algn="ctr"/>
          <a:r>
            <a:rPr lang="sk-SK" sz="1600" dirty="0"/>
            <a:t>0-10 bodov</a:t>
          </a:r>
          <a:r>
            <a:rPr lang="en-GB" sz="1600" dirty="0"/>
            <a:t> </a:t>
          </a:r>
          <a:endParaRPr lang="sk-SK" sz="1600" dirty="0"/>
        </a:p>
      </dgm:t>
    </dgm:pt>
    <dgm:pt modelId="{DE5AB074-EC9B-49EC-9E5C-6CECADF1781C}" type="parTrans" cxnId="{FD172E31-E4C0-4ACD-A347-59AE798C863D}">
      <dgm:prSet/>
      <dgm:spPr/>
      <dgm:t>
        <a:bodyPr/>
        <a:lstStyle/>
        <a:p>
          <a:endParaRPr lang="sk-SK"/>
        </a:p>
      </dgm:t>
    </dgm:pt>
    <dgm:pt modelId="{29DFEC8B-C37B-4C6E-9110-8FE39B8BEBC5}" type="sibTrans" cxnId="{FD172E31-E4C0-4ACD-A347-59AE798C863D}">
      <dgm:prSet/>
      <dgm:spPr/>
      <dgm:t>
        <a:bodyPr/>
        <a:lstStyle/>
        <a:p>
          <a:endParaRPr lang="sk-SK"/>
        </a:p>
      </dgm:t>
    </dgm:pt>
    <dgm:pt modelId="{699F6823-7EEA-48FC-8D60-EA675E461866}">
      <dgm:prSet/>
      <dgm:spPr/>
      <dgm:t>
        <a:bodyPr anchor="ctr"/>
        <a:lstStyle/>
        <a:p>
          <a:pPr marL="0" algn="ctr">
            <a:spcAft>
              <a:spcPts val="0"/>
            </a:spcAft>
            <a:buNone/>
          </a:pPr>
          <a:r>
            <a:rPr lang="sk-SK" b="0" dirty="0">
              <a:latin typeface="Montserrat" panose="00000500000000000000" pitchFamily="2" charset="-18"/>
            </a:rPr>
            <a:t>Aktuálnosť a úplnosť  popisu východiskovej</a:t>
          </a:r>
          <a:endParaRPr lang="sk-SK" b="0" dirty="0"/>
        </a:p>
      </dgm:t>
    </dgm:pt>
    <dgm:pt modelId="{A5FE0343-DF2D-4ACA-9381-E7CD347C489E}" type="parTrans" cxnId="{B02B76F5-2B23-41A0-9586-5067B46F4C79}">
      <dgm:prSet/>
      <dgm:spPr/>
      <dgm:t>
        <a:bodyPr/>
        <a:lstStyle/>
        <a:p>
          <a:endParaRPr lang="sk-SK"/>
        </a:p>
      </dgm:t>
    </dgm:pt>
    <dgm:pt modelId="{836F8525-6647-4B94-898E-D442BC463F70}" type="sibTrans" cxnId="{B02B76F5-2B23-41A0-9586-5067B46F4C79}">
      <dgm:prSet/>
      <dgm:spPr/>
      <dgm:t>
        <a:bodyPr/>
        <a:lstStyle/>
        <a:p>
          <a:endParaRPr lang="sk-SK"/>
        </a:p>
      </dgm:t>
    </dgm:pt>
    <dgm:pt modelId="{A0045B30-78B9-4B4B-B7E0-AA7659AE0EE4}">
      <dgm:prSet/>
      <dgm:spPr/>
      <dgm:t>
        <a:bodyPr anchor="ctr"/>
        <a:lstStyle/>
        <a:p>
          <a:pPr algn="ctr">
            <a:buNone/>
          </a:pPr>
          <a:r>
            <a:rPr lang="sk-SK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Definícia cieľov projektu</a:t>
          </a:r>
          <a:endParaRPr lang="sk-SK" b="0" dirty="0"/>
        </a:p>
      </dgm:t>
    </dgm:pt>
    <dgm:pt modelId="{76D6916B-E64F-44AB-8BDC-94B3808655C6}" type="parTrans" cxnId="{EC3C6ECD-48D2-409D-831C-34CB48444DC9}">
      <dgm:prSet/>
      <dgm:spPr/>
      <dgm:t>
        <a:bodyPr/>
        <a:lstStyle/>
        <a:p>
          <a:endParaRPr lang="sk-SK"/>
        </a:p>
      </dgm:t>
    </dgm:pt>
    <dgm:pt modelId="{22C5EC7C-75E0-43BC-8F98-1E15207A3627}" type="sibTrans" cxnId="{EC3C6ECD-48D2-409D-831C-34CB48444DC9}">
      <dgm:prSet/>
      <dgm:spPr/>
      <dgm:t>
        <a:bodyPr/>
        <a:lstStyle/>
        <a:p>
          <a:endParaRPr lang="sk-SK"/>
        </a:p>
      </dgm:t>
    </dgm:pt>
    <dgm:pt modelId="{B5E332A8-718C-4E9C-86DB-316191621949}">
      <dgm:prSet/>
      <dgm:spPr/>
      <dgm:t>
        <a:bodyPr anchor="ctr"/>
        <a:lstStyle/>
        <a:p>
          <a:pPr algn="ctr">
            <a:buNone/>
          </a:pPr>
          <a:r>
            <a:rPr lang="sk-SK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Úroveň popisu aktivít</a:t>
          </a:r>
          <a:endParaRPr lang="sk-SK" b="0" dirty="0"/>
        </a:p>
      </dgm:t>
    </dgm:pt>
    <dgm:pt modelId="{64ED6D78-6D7D-490A-8B83-09E586C31601}" type="parTrans" cxnId="{BABF8DAA-E25E-440E-832A-085D50A60E23}">
      <dgm:prSet/>
      <dgm:spPr/>
      <dgm:t>
        <a:bodyPr/>
        <a:lstStyle/>
        <a:p>
          <a:endParaRPr lang="sk-SK"/>
        </a:p>
      </dgm:t>
    </dgm:pt>
    <dgm:pt modelId="{370BED00-CA0C-4446-8F73-0CFC1EECB5B0}" type="sibTrans" cxnId="{BABF8DAA-E25E-440E-832A-085D50A60E23}">
      <dgm:prSet/>
      <dgm:spPr/>
      <dgm:t>
        <a:bodyPr/>
        <a:lstStyle/>
        <a:p>
          <a:endParaRPr lang="sk-SK"/>
        </a:p>
      </dgm:t>
    </dgm:pt>
    <dgm:pt modelId="{7B22510C-3962-4958-97B4-0D816265B81E}">
      <dgm:prSet custT="1"/>
      <dgm:spPr/>
      <dgm:t>
        <a:bodyPr anchor="ctr"/>
        <a:lstStyle/>
        <a:p>
          <a:pPr algn="ctr">
            <a:buNone/>
          </a:pPr>
          <a:r>
            <a:rPr lang="sk-SK" sz="13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Dopad a </a:t>
          </a:r>
          <a:r>
            <a:rPr lang="sk-SK" sz="1300" b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multiplikačný</a:t>
          </a:r>
          <a:r>
            <a:rPr lang="sk-SK" sz="13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 efekt projektu a jeho udržateľnosť</a:t>
          </a:r>
          <a:endParaRPr lang="sk-SK" sz="1300" b="0" dirty="0"/>
        </a:p>
      </dgm:t>
    </dgm:pt>
    <dgm:pt modelId="{E028A183-204B-4B55-B485-E32A952C0920}" type="parTrans" cxnId="{8F806C4F-E1E4-44B0-AB57-B2971DCB39D2}">
      <dgm:prSet/>
      <dgm:spPr/>
      <dgm:t>
        <a:bodyPr/>
        <a:lstStyle/>
        <a:p>
          <a:endParaRPr lang="sk-SK"/>
        </a:p>
      </dgm:t>
    </dgm:pt>
    <dgm:pt modelId="{B5081EF7-06F9-40D8-8D2F-2E5BAA2853F7}" type="sibTrans" cxnId="{8F806C4F-E1E4-44B0-AB57-B2971DCB39D2}">
      <dgm:prSet/>
      <dgm:spPr/>
      <dgm:t>
        <a:bodyPr/>
        <a:lstStyle/>
        <a:p>
          <a:endParaRPr lang="sk-SK"/>
        </a:p>
      </dgm:t>
    </dgm:pt>
    <dgm:pt modelId="{B4850D5B-DB06-4885-ABCB-0C18DF600E85}">
      <dgm:prSet/>
      <dgm:spPr/>
      <dgm:t>
        <a:bodyPr/>
        <a:lstStyle/>
        <a:p>
          <a:pPr marL="0" algn="ctr">
            <a:spcAft>
              <a:spcPts val="0"/>
            </a:spcAft>
            <a:buNone/>
          </a:pPr>
          <a:r>
            <a:rPr lang="sk-SK" b="0" dirty="0">
              <a:latin typeface="Montserrat" panose="00000500000000000000" pitchFamily="2" charset="-18"/>
            </a:rPr>
            <a:t>situácie pre  stanovenie potrieb, cieľovej skupiny, cieľov</a:t>
          </a:r>
        </a:p>
      </dgm:t>
    </dgm:pt>
    <dgm:pt modelId="{758723B6-BCD7-4D15-B576-892AEE037389}" type="parTrans" cxnId="{C9E9ACD1-3884-4E02-9B37-695D90838C63}">
      <dgm:prSet/>
      <dgm:spPr/>
      <dgm:t>
        <a:bodyPr/>
        <a:lstStyle/>
        <a:p>
          <a:endParaRPr lang="sk-SK"/>
        </a:p>
      </dgm:t>
    </dgm:pt>
    <dgm:pt modelId="{ABA5AE2F-55A8-4E91-ADC2-C4FB11A85C7D}" type="sibTrans" cxnId="{C9E9ACD1-3884-4E02-9B37-695D90838C63}">
      <dgm:prSet/>
      <dgm:spPr/>
      <dgm:t>
        <a:bodyPr/>
        <a:lstStyle/>
        <a:p>
          <a:endParaRPr lang="sk-SK"/>
        </a:p>
      </dgm:t>
    </dgm:pt>
    <dgm:pt modelId="{9B36FC25-D687-4ECA-8B0B-4FCBE7639F8A}">
      <dgm:prSet/>
      <dgm:spPr/>
      <dgm:t>
        <a:bodyPr/>
        <a:lstStyle/>
        <a:p>
          <a:pPr marL="0" algn="ctr">
            <a:spcAft>
              <a:spcPts val="0"/>
            </a:spcAft>
            <a:buNone/>
          </a:pPr>
          <a:r>
            <a:rPr lang="sk-SK" b="0" dirty="0">
              <a:latin typeface="Montserrat" panose="00000500000000000000" pitchFamily="2" charset="-18"/>
            </a:rPr>
            <a:t>a aktivít projektu</a:t>
          </a:r>
        </a:p>
      </dgm:t>
    </dgm:pt>
    <dgm:pt modelId="{40A5EB78-A51C-4559-8817-B25A4B745F98}" type="parTrans" cxnId="{A40C3C39-5B95-4C64-A13D-8CC5E99151E2}">
      <dgm:prSet/>
      <dgm:spPr/>
      <dgm:t>
        <a:bodyPr/>
        <a:lstStyle/>
        <a:p>
          <a:endParaRPr lang="sk-SK"/>
        </a:p>
      </dgm:t>
    </dgm:pt>
    <dgm:pt modelId="{F222641D-A17B-4BDE-BD3E-191352D8B588}" type="sibTrans" cxnId="{A40C3C39-5B95-4C64-A13D-8CC5E99151E2}">
      <dgm:prSet/>
      <dgm:spPr/>
      <dgm:t>
        <a:bodyPr/>
        <a:lstStyle/>
        <a:p>
          <a:endParaRPr lang="sk-SK"/>
        </a:p>
      </dgm:t>
    </dgm:pt>
    <dgm:pt modelId="{D508F788-3535-4DF6-8025-3DB3EA2CC19B}">
      <dgm:prSet/>
      <dgm:spPr/>
      <dgm:t>
        <a:bodyPr/>
        <a:lstStyle/>
        <a:p>
          <a:pPr algn="ctr">
            <a:buNone/>
          </a:pPr>
          <a:r>
            <a:rPr lang="sk-SK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projektu, ich súvislosť s</a:t>
          </a:r>
        </a:p>
      </dgm:t>
    </dgm:pt>
    <dgm:pt modelId="{CF6E35FC-449D-402D-9B89-D33667D30FC7}" type="parTrans" cxnId="{182E563A-808D-44A7-AD9A-37468DC704FA}">
      <dgm:prSet/>
      <dgm:spPr/>
      <dgm:t>
        <a:bodyPr/>
        <a:lstStyle/>
        <a:p>
          <a:endParaRPr lang="sk-SK"/>
        </a:p>
      </dgm:t>
    </dgm:pt>
    <dgm:pt modelId="{842A5F89-1DE5-4F83-A691-B4B56E5F991D}" type="sibTrans" cxnId="{182E563A-808D-44A7-AD9A-37468DC704FA}">
      <dgm:prSet/>
      <dgm:spPr/>
      <dgm:t>
        <a:bodyPr/>
        <a:lstStyle/>
        <a:p>
          <a:endParaRPr lang="sk-SK"/>
        </a:p>
      </dgm:t>
    </dgm:pt>
    <dgm:pt modelId="{CE015A6F-F05F-486E-9110-FA94EBAF760B}">
      <dgm:prSet/>
      <dgm:spPr/>
      <dgm:t>
        <a:bodyPr/>
        <a:lstStyle/>
        <a:p>
          <a:pPr algn="ctr">
            <a:buNone/>
          </a:pPr>
          <a:r>
            <a:rPr lang="sk-SK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cieľmi projektového</a:t>
          </a:r>
        </a:p>
      </dgm:t>
    </dgm:pt>
    <dgm:pt modelId="{AFA4031C-6231-4503-90FF-0F1235DB1F45}" type="parTrans" cxnId="{45AC6934-A545-4F1A-9411-2913AAE5FFAE}">
      <dgm:prSet/>
      <dgm:spPr/>
      <dgm:t>
        <a:bodyPr/>
        <a:lstStyle/>
        <a:p>
          <a:endParaRPr lang="sk-SK"/>
        </a:p>
      </dgm:t>
    </dgm:pt>
    <dgm:pt modelId="{877AF0E4-30CC-4745-9778-9BBD66EC16D5}" type="sibTrans" cxnId="{45AC6934-A545-4F1A-9411-2913AAE5FFAE}">
      <dgm:prSet/>
      <dgm:spPr/>
      <dgm:t>
        <a:bodyPr/>
        <a:lstStyle/>
        <a:p>
          <a:endParaRPr lang="sk-SK"/>
        </a:p>
      </dgm:t>
    </dgm:pt>
    <dgm:pt modelId="{9ED9071B-9011-487A-B943-A76A92327249}">
      <dgm:prSet/>
      <dgm:spPr/>
      <dgm:t>
        <a:bodyPr/>
        <a:lstStyle/>
        <a:p>
          <a:pPr algn="ctr">
            <a:buNone/>
          </a:pPr>
          <a:r>
            <a:rPr lang="sk-SK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zámeru, ako aj s cieľmi</a:t>
          </a:r>
        </a:p>
      </dgm:t>
    </dgm:pt>
    <dgm:pt modelId="{9C9FCAA2-CB9F-4ACE-B204-0CD532992CDA}" type="parTrans" cxnId="{D22C9C1E-D82D-496E-BBC1-355058A1F22D}">
      <dgm:prSet/>
      <dgm:spPr/>
      <dgm:t>
        <a:bodyPr/>
        <a:lstStyle/>
        <a:p>
          <a:endParaRPr lang="sk-SK"/>
        </a:p>
      </dgm:t>
    </dgm:pt>
    <dgm:pt modelId="{86FD900C-D131-4F14-83A2-3DF36E221D4B}" type="sibTrans" cxnId="{D22C9C1E-D82D-496E-BBC1-355058A1F22D}">
      <dgm:prSet/>
      <dgm:spPr/>
      <dgm:t>
        <a:bodyPr/>
        <a:lstStyle/>
        <a:p>
          <a:endParaRPr lang="sk-SK"/>
        </a:p>
      </dgm:t>
    </dgm:pt>
    <dgm:pt modelId="{D91F9214-CD42-4811-B944-0747DF53FA9E}">
      <dgm:prSet/>
      <dgm:spPr/>
      <dgm:t>
        <a:bodyPr/>
        <a:lstStyle/>
        <a:p>
          <a:pPr algn="ctr">
            <a:buNone/>
          </a:pPr>
          <a:r>
            <a:rPr lang="sk-SK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výzvy, zdôvodnenia</a:t>
          </a:r>
        </a:p>
      </dgm:t>
    </dgm:pt>
    <dgm:pt modelId="{8A87A91C-8FF4-4287-B355-FD6B68660AA8}" type="parTrans" cxnId="{991A8DA4-25F1-4378-B835-4E5F8A81F0AF}">
      <dgm:prSet/>
      <dgm:spPr/>
      <dgm:t>
        <a:bodyPr/>
        <a:lstStyle/>
        <a:p>
          <a:endParaRPr lang="sk-SK"/>
        </a:p>
      </dgm:t>
    </dgm:pt>
    <dgm:pt modelId="{424CE21F-9FF9-4EE5-826E-EBBA951AF946}" type="sibTrans" cxnId="{991A8DA4-25F1-4378-B835-4E5F8A81F0AF}">
      <dgm:prSet/>
      <dgm:spPr/>
      <dgm:t>
        <a:bodyPr/>
        <a:lstStyle/>
        <a:p>
          <a:endParaRPr lang="sk-SK"/>
        </a:p>
      </dgm:t>
    </dgm:pt>
    <dgm:pt modelId="{5F7F03AA-D048-4176-954F-74B4F0791D48}">
      <dgm:prSet/>
      <dgm:spPr/>
      <dgm:t>
        <a:bodyPr/>
        <a:lstStyle/>
        <a:p>
          <a:pPr algn="ctr">
            <a:buNone/>
          </a:pPr>
          <a:r>
            <a:rPr lang="sk-SK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výberu aktivít a</a:t>
          </a:r>
        </a:p>
      </dgm:t>
    </dgm:pt>
    <dgm:pt modelId="{59BD73ED-15DC-4EE1-8DA9-A46B392EEA51}" type="parTrans" cxnId="{F475DC55-80B0-4765-856C-2A83853E8E78}">
      <dgm:prSet/>
      <dgm:spPr/>
      <dgm:t>
        <a:bodyPr/>
        <a:lstStyle/>
        <a:p>
          <a:endParaRPr lang="sk-SK"/>
        </a:p>
      </dgm:t>
    </dgm:pt>
    <dgm:pt modelId="{8C347721-071B-45CB-857C-D1A2DC5F5B69}" type="sibTrans" cxnId="{F475DC55-80B0-4765-856C-2A83853E8E78}">
      <dgm:prSet/>
      <dgm:spPr/>
      <dgm:t>
        <a:bodyPr/>
        <a:lstStyle/>
        <a:p>
          <a:endParaRPr lang="sk-SK"/>
        </a:p>
      </dgm:t>
    </dgm:pt>
    <dgm:pt modelId="{A8ED5703-06BD-4056-A905-3B355CA7836E}">
      <dgm:prSet/>
      <dgm:spPr/>
      <dgm:t>
        <a:bodyPr/>
        <a:lstStyle/>
        <a:p>
          <a:pPr algn="ctr">
            <a:buNone/>
          </a:pPr>
          <a:r>
            <a:rPr lang="sk-SK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použitej metodiky</a:t>
          </a:r>
        </a:p>
      </dgm:t>
    </dgm:pt>
    <dgm:pt modelId="{F8BB5CB8-3CAF-4C02-8E30-BA19EC31496F}" type="parTrans" cxnId="{25A2D71A-75EA-4904-89B2-81C075768783}">
      <dgm:prSet/>
      <dgm:spPr/>
      <dgm:t>
        <a:bodyPr/>
        <a:lstStyle/>
        <a:p>
          <a:endParaRPr lang="sk-SK"/>
        </a:p>
      </dgm:t>
    </dgm:pt>
    <dgm:pt modelId="{CF848B52-CA2A-417D-AC6B-C70E3B876627}" type="sibTrans" cxnId="{25A2D71A-75EA-4904-89B2-81C075768783}">
      <dgm:prSet/>
      <dgm:spPr/>
      <dgm:t>
        <a:bodyPr/>
        <a:lstStyle/>
        <a:p>
          <a:endParaRPr lang="sk-SK"/>
        </a:p>
      </dgm:t>
    </dgm:pt>
    <dgm:pt modelId="{FFA72A66-3DC7-4A87-ABC2-442887FBD70D}">
      <dgm:prSet custT="1"/>
      <dgm:spPr/>
      <dgm:t>
        <a:bodyPr anchor="ctr"/>
        <a:lstStyle/>
        <a:p>
          <a:pPr algn="ctr">
            <a:buNone/>
          </a:pPr>
          <a:r>
            <a:rPr lang="sk-SK" sz="13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Súvislosť rozpočtu s cieľmi a aktivitami	projektu</a:t>
          </a:r>
          <a:r>
            <a:rPr lang="sk-SK" sz="1300" dirty="0"/>
            <a:t>	 </a:t>
          </a:r>
        </a:p>
      </dgm:t>
    </dgm:pt>
    <dgm:pt modelId="{F5E78A58-9158-4D99-9938-6303B225C1A4}" type="sibTrans" cxnId="{BE3DB77E-8A02-45D4-9311-F0B57FC231DF}">
      <dgm:prSet/>
      <dgm:spPr/>
      <dgm:t>
        <a:bodyPr/>
        <a:lstStyle/>
        <a:p>
          <a:endParaRPr lang="sk-SK"/>
        </a:p>
      </dgm:t>
    </dgm:pt>
    <dgm:pt modelId="{4D49CDCC-3FA9-4AE2-A79C-A90E46B52BE9}" type="parTrans" cxnId="{BE3DB77E-8A02-45D4-9311-F0B57FC231DF}">
      <dgm:prSet/>
      <dgm:spPr/>
      <dgm:t>
        <a:bodyPr/>
        <a:lstStyle/>
        <a:p>
          <a:endParaRPr lang="sk-SK"/>
        </a:p>
      </dgm:t>
    </dgm:pt>
    <dgm:pt modelId="{E581898F-65BB-46FD-B69A-EF731F605900}" type="pres">
      <dgm:prSet presAssocID="{EE99724E-DA1F-494E-87A6-3447641D4848}" presName="diagram" presStyleCnt="0">
        <dgm:presLayoutVars>
          <dgm:dir/>
          <dgm:animLvl val="lvl"/>
          <dgm:resizeHandles val="exact"/>
        </dgm:presLayoutVars>
      </dgm:prSet>
      <dgm:spPr/>
    </dgm:pt>
    <dgm:pt modelId="{ECD3D1BA-EF89-4344-86B5-4CCCCEF754C5}" type="pres">
      <dgm:prSet presAssocID="{571BF208-A2AE-4E99-9C6B-5C4579BDA17B}" presName="compNode" presStyleCnt="0"/>
      <dgm:spPr/>
    </dgm:pt>
    <dgm:pt modelId="{EC3744AA-42EA-4C6D-8890-741A59FFEED0}" type="pres">
      <dgm:prSet presAssocID="{571BF208-A2AE-4E99-9C6B-5C4579BDA17B}" presName="childRect" presStyleLbl="bgAcc1" presStyleIdx="0" presStyleCnt="5" custScaleX="105858">
        <dgm:presLayoutVars>
          <dgm:bulletEnabled val="1"/>
        </dgm:presLayoutVars>
      </dgm:prSet>
      <dgm:spPr/>
    </dgm:pt>
    <dgm:pt modelId="{B8829F5A-0BB4-4565-9E84-74BCF76369B5}" type="pres">
      <dgm:prSet presAssocID="{571BF208-A2AE-4E99-9C6B-5C4579BDA17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078AAFB-9F07-47DF-A8C4-EFA4D05B0CE5}" type="pres">
      <dgm:prSet presAssocID="{571BF208-A2AE-4E99-9C6B-5C4579BDA17B}" presName="parentRect" presStyleLbl="alignNode1" presStyleIdx="0" presStyleCnt="5" custScaleX="105574"/>
      <dgm:spPr/>
    </dgm:pt>
    <dgm:pt modelId="{F588D368-1EDB-4AA9-A97E-5FF104677204}" type="pres">
      <dgm:prSet presAssocID="{571BF208-A2AE-4E99-9C6B-5C4579BDA17B}" presName="adorn" presStyleLbl="fgAccFollow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BC3D5BB-7431-4EE5-95E9-C5EF10DBDDBA}" type="pres">
      <dgm:prSet presAssocID="{B8117735-FEAD-4287-BDC7-D8C27324A00D}" presName="sibTrans" presStyleLbl="sibTrans2D1" presStyleIdx="0" presStyleCnt="0"/>
      <dgm:spPr/>
    </dgm:pt>
    <dgm:pt modelId="{2558E0D0-96C5-4357-B043-C66F1535E513}" type="pres">
      <dgm:prSet presAssocID="{3006724F-A3E2-44E9-859E-6E246233531E}" presName="compNode" presStyleCnt="0"/>
      <dgm:spPr/>
    </dgm:pt>
    <dgm:pt modelId="{DF72F1EE-9B78-44F1-A600-AB6D5CFA9B77}" type="pres">
      <dgm:prSet presAssocID="{3006724F-A3E2-44E9-859E-6E246233531E}" presName="childRect" presStyleLbl="bgAcc1" presStyleIdx="1" presStyleCnt="5">
        <dgm:presLayoutVars>
          <dgm:bulletEnabled val="1"/>
        </dgm:presLayoutVars>
      </dgm:prSet>
      <dgm:spPr/>
    </dgm:pt>
    <dgm:pt modelId="{2A1839ED-F84A-4605-83D0-6B0207B9CD8F}" type="pres">
      <dgm:prSet presAssocID="{3006724F-A3E2-44E9-859E-6E246233531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EB6FC33-2AA5-46AF-85D2-B0656302A423}" type="pres">
      <dgm:prSet presAssocID="{3006724F-A3E2-44E9-859E-6E246233531E}" presName="parentRect" presStyleLbl="alignNode1" presStyleIdx="1" presStyleCnt="5"/>
      <dgm:spPr/>
    </dgm:pt>
    <dgm:pt modelId="{81E8BE1C-458E-4305-B3FB-7322A47702BE}" type="pres">
      <dgm:prSet presAssocID="{3006724F-A3E2-44E9-859E-6E246233531E}" presName="adorn" presStyleLbl="fgAccFollowNode1" presStyleIdx="1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4DC7FE9-1CC7-4042-BDDB-C5F22B077113}" type="pres">
      <dgm:prSet presAssocID="{4F1DA7EE-BD77-45CF-A558-37A75D50ADFF}" presName="sibTrans" presStyleLbl="sibTrans2D1" presStyleIdx="0" presStyleCnt="0"/>
      <dgm:spPr/>
    </dgm:pt>
    <dgm:pt modelId="{C9FE1225-F673-4D21-A7F7-50AFCA18D350}" type="pres">
      <dgm:prSet presAssocID="{0789A351-9935-465F-B961-60FC4F1A1677}" presName="compNode" presStyleCnt="0"/>
      <dgm:spPr/>
    </dgm:pt>
    <dgm:pt modelId="{B54727F8-1039-4E97-B477-D7A1B86369E1}" type="pres">
      <dgm:prSet presAssocID="{0789A351-9935-465F-B961-60FC4F1A1677}" presName="childRect" presStyleLbl="bgAcc1" presStyleIdx="2" presStyleCnt="5" custScaleX="105574">
        <dgm:presLayoutVars>
          <dgm:bulletEnabled val="1"/>
        </dgm:presLayoutVars>
      </dgm:prSet>
      <dgm:spPr/>
    </dgm:pt>
    <dgm:pt modelId="{786F1668-3808-49D0-A996-8EF67E95D23B}" type="pres">
      <dgm:prSet presAssocID="{0789A351-9935-465F-B961-60FC4F1A167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578F6E0-4020-4BDC-9666-C4FFC3E08608}" type="pres">
      <dgm:prSet presAssocID="{0789A351-9935-465F-B961-60FC4F1A1677}" presName="parentRect" presStyleLbl="alignNode1" presStyleIdx="2" presStyleCnt="5" custScaleX="105574"/>
      <dgm:spPr/>
    </dgm:pt>
    <dgm:pt modelId="{C3DD99DA-5993-470B-B4CA-731729A73F8C}" type="pres">
      <dgm:prSet presAssocID="{0789A351-9935-465F-B961-60FC4F1A1677}" presName="adorn" presStyleLbl="fgAccFollowNode1" presStyleIdx="2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EF8FE85-DA31-4259-B43D-E4A3D2224F21}" type="pres">
      <dgm:prSet presAssocID="{F5BCEA09-7C52-4DA6-AB04-6211783D6BAD}" presName="sibTrans" presStyleLbl="sibTrans2D1" presStyleIdx="0" presStyleCnt="0"/>
      <dgm:spPr/>
    </dgm:pt>
    <dgm:pt modelId="{BCFED678-B123-4658-B791-26109D37540A}" type="pres">
      <dgm:prSet presAssocID="{0B55020A-3D5F-4B5C-BB9E-A7CA0935C142}" presName="compNode" presStyleCnt="0"/>
      <dgm:spPr/>
    </dgm:pt>
    <dgm:pt modelId="{10D3C49D-CDB1-4507-8F01-6BC636B2C59D}" type="pres">
      <dgm:prSet presAssocID="{0B55020A-3D5F-4B5C-BB9E-A7CA0935C142}" presName="childRect" presStyleLbl="bgAcc1" presStyleIdx="3" presStyleCnt="5">
        <dgm:presLayoutVars>
          <dgm:bulletEnabled val="1"/>
        </dgm:presLayoutVars>
      </dgm:prSet>
      <dgm:spPr/>
    </dgm:pt>
    <dgm:pt modelId="{CBD1A920-5329-47FE-B3C7-4AC7D97431AA}" type="pres">
      <dgm:prSet presAssocID="{0B55020A-3D5F-4B5C-BB9E-A7CA0935C14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3B8C15-4D20-4AAD-8805-409915DCE21D}" type="pres">
      <dgm:prSet presAssocID="{0B55020A-3D5F-4B5C-BB9E-A7CA0935C142}" presName="parentRect" presStyleLbl="alignNode1" presStyleIdx="3" presStyleCnt="5"/>
      <dgm:spPr/>
    </dgm:pt>
    <dgm:pt modelId="{F225B3A4-A6AA-46A9-A0D7-32B5C601C83F}" type="pres">
      <dgm:prSet presAssocID="{0B55020A-3D5F-4B5C-BB9E-A7CA0935C142}" presName="adorn" presStyleLbl="fgAccFollowNode1" presStyleIdx="3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B656595-E713-4966-B99C-448BAB7E1CE4}" type="pres">
      <dgm:prSet presAssocID="{1C3E0729-F3F0-44ED-8059-43B405FBA632}" presName="sibTrans" presStyleLbl="sibTrans2D1" presStyleIdx="0" presStyleCnt="0"/>
      <dgm:spPr/>
    </dgm:pt>
    <dgm:pt modelId="{52CB1502-CA44-447E-8A25-5994D0BAED9A}" type="pres">
      <dgm:prSet presAssocID="{9FFB63C4-C9D0-4F7D-8242-81500B2B24E2}" presName="compNode" presStyleCnt="0"/>
      <dgm:spPr/>
    </dgm:pt>
    <dgm:pt modelId="{EF6A6973-3645-4073-B0D3-28E3F8D1E7E1}" type="pres">
      <dgm:prSet presAssocID="{9FFB63C4-C9D0-4F7D-8242-81500B2B24E2}" presName="childRect" presStyleLbl="bgAcc1" presStyleIdx="4" presStyleCnt="5" custScaleX="102782" custScaleY="99442">
        <dgm:presLayoutVars>
          <dgm:bulletEnabled val="1"/>
        </dgm:presLayoutVars>
      </dgm:prSet>
      <dgm:spPr/>
    </dgm:pt>
    <dgm:pt modelId="{5A14001D-DE24-4FAB-A421-00B323170D04}" type="pres">
      <dgm:prSet presAssocID="{9FFB63C4-C9D0-4F7D-8242-81500B2B24E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A0E15C9-BF40-4305-B1E0-5BE4E4D62B4A}" type="pres">
      <dgm:prSet presAssocID="{9FFB63C4-C9D0-4F7D-8242-81500B2B24E2}" presName="parentRect" presStyleLbl="alignNode1" presStyleIdx="4" presStyleCnt="5" custScaleX="102781"/>
      <dgm:spPr/>
    </dgm:pt>
    <dgm:pt modelId="{40D983F1-6094-4A40-906A-F4B71AB8DD23}" type="pres">
      <dgm:prSet presAssocID="{9FFB63C4-C9D0-4F7D-8242-81500B2B24E2}" presName="adorn" presStyleLbl="fgAccFollowNode1" presStyleIdx="4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10721E01-DFDE-4C3E-A6DE-1D85B94D0355}" type="presOf" srcId="{CE015A6F-F05F-486E-9110-FA94EBAF760B}" destId="{B54727F8-1039-4E97-B477-D7A1B86369E1}" srcOrd="0" destOrd="2" presId="urn:microsoft.com/office/officeart/2005/8/layout/bList2"/>
    <dgm:cxn modelId="{8E8D8106-2161-40D4-A770-A6A190F320C2}" type="presOf" srcId="{3006724F-A3E2-44E9-859E-6E246233531E}" destId="{0EB6FC33-2AA5-46AF-85D2-B0656302A423}" srcOrd="1" destOrd="0" presId="urn:microsoft.com/office/officeart/2005/8/layout/bList2"/>
    <dgm:cxn modelId="{1BC4F011-2EFB-4B67-9509-7932617CBC19}" type="presOf" srcId="{A8ED5703-06BD-4056-A905-3B355CA7836E}" destId="{B54727F8-1039-4E97-B477-D7A1B86369E1}" srcOrd="0" destOrd="6" presId="urn:microsoft.com/office/officeart/2005/8/layout/bList2"/>
    <dgm:cxn modelId="{5965D415-7D4D-4DB2-BCD7-67902501207C}" srcId="{EE99724E-DA1F-494E-87A6-3447641D4848}" destId="{3006724F-A3E2-44E9-859E-6E246233531E}" srcOrd="1" destOrd="0" parTransId="{10E217FB-8997-45F1-85D3-D3CA63910FA9}" sibTransId="{4F1DA7EE-BD77-45CF-A558-37A75D50ADFF}"/>
    <dgm:cxn modelId="{BDA74A17-1C49-44AB-87D6-DDB7FF914526}" type="presOf" srcId="{B5E332A8-718C-4E9C-86DB-316191621949}" destId="{B54727F8-1039-4E97-B477-D7A1B86369E1}" srcOrd="0" destOrd="0" presId="urn:microsoft.com/office/officeart/2005/8/layout/bList2"/>
    <dgm:cxn modelId="{25A2D71A-75EA-4904-89B2-81C075768783}" srcId="{0789A351-9935-465F-B961-60FC4F1A1677}" destId="{A8ED5703-06BD-4056-A905-3B355CA7836E}" srcOrd="6" destOrd="0" parTransId="{F8BB5CB8-3CAF-4C02-8E30-BA19EC31496F}" sibTransId="{CF848B52-CA2A-417D-AC6B-C70E3B876627}"/>
    <dgm:cxn modelId="{66A0B71D-CD29-49C8-91B8-8A2170F7DC39}" type="presOf" srcId="{5F7F03AA-D048-4176-954F-74B4F0791D48}" destId="{B54727F8-1039-4E97-B477-D7A1B86369E1}" srcOrd="0" destOrd="5" presId="urn:microsoft.com/office/officeart/2005/8/layout/bList2"/>
    <dgm:cxn modelId="{D22C9C1E-D82D-496E-BBC1-355058A1F22D}" srcId="{0789A351-9935-465F-B961-60FC4F1A1677}" destId="{9ED9071B-9011-487A-B943-A76A92327249}" srcOrd="3" destOrd="0" parTransId="{9C9FCAA2-CB9F-4ACE-B204-0CD532992CDA}" sibTransId="{86FD900C-D131-4F14-83A2-3DF36E221D4B}"/>
    <dgm:cxn modelId="{65B6342B-345E-4185-815F-D29E8CD9837D}" srcId="{EE99724E-DA1F-494E-87A6-3447641D4848}" destId="{0B55020A-3D5F-4B5C-BB9E-A7CA0935C142}" srcOrd="3" destOrd="0" parTransId="{0A0BE420-812F-406A-8511-8CEB8317B67C}" sibTransId="{1C3E0729-F3F0-44ED-8059-43B405FBA632}"/>
    <dgm:cxn modelId="{0247AA2E-51A5-4B2C-B4C5-DA15E9CEBF55}" type="presOf" srcId="{9ED9071B-9011-487A-B943-A76A92327249}" destId="{B54727F8-1039-4E97-B477-D7A1B86369E1}" srcOrd="0" destOrd="3" presId="urn:microsoft.com/office/officeart/2005/8/layout/bList2"/>
    <dgm:cxn modelId="{A0286B30-F0CA-4242-9EED-C8DBAEA3AAFC}" srcId="{EE99724E-DA1F-494E-87A6-3447641D4848}" destId="{571BF208-A2AE-4E99-9C6B-5C4579BDA17B}" srcOrd="0" destOrd="0" parTransId="{21572E5C-EBEB-4895-8380-943416404C39}" sibTransId="{B8117735-FEAD-4287-BDC7-D8C27324A00D}"/>
    <dgm:cxn modelId="{FD172E31-E4C0-4ACD-A347-59AE798C863D}" srcId="{EE99724E-DA1F-494E-87A6-3447641D4848}" destId="{9FFB63C4-C9D0-4F7D-8242-81500B2B24E2}" srcOrd="4" destOrd="0" parTransId="{DE5AB074-EC9B-49EC-9E5C-6CECADF1781C}" sibTransId="{29DFEC8B-C37B-4C6E-9110-8FE39B8BEBC5}"/>
    <dgm:cxn modelId="{45AC6934-A545-4F1A-9411-2913AAE5FFAE}" srcId="{0789A351-9935-465F-B961-60FC4F1A1677}" destId="{CE015A6F-F05F-486E-9110-FA94EBAF760B}" srcOrd="2" destOrd="0" parTransId="{AFA4031C-6231-4503-90FF-0F1235DB1F45}" sibTransId="{877AF0E4-30CC-4745-9778-9BBD66EC16D5}"/>
    <dgm:cxn modelId="{A40C3C39-5B95-4C64-A13D-8CC5E99151E2}" srcId="{571BF208-A2AE-4E99-9C6B-5C4579BDA17B}" destId="{9B36FC25-D687-4ECA-8B0B-4FCBE7639F8A}" srcOrd="2" destOrd="0" parTransId="{40A5EB78-A51C-4559-8817-B25A4B745F98}" sibTransId="{F222641D-A17B-4BDE-BD3E-191352D8B588}"/>
    <dgm:cxn modelId="{182E563A-808D-44A7-AD9A-37468DC704FA}" srcId="{0789A351-9935-465F-B961-60FC4F1A1677}" destId="{D508F788-3535-4DF6-8025-3DB3EA2CC19B}" srcOrd="1" destOrd="0" parTransId="{CF6E35FC-449D-402D-9B89-D33667D30FC7}" sibTransId="{842A5F89-1DE5-4F83-A691-B4B56E5F991D}"/>
    <dgm:cxn modelId="{EA89F03A-2FCF-4E3A-8AF5-F5FDB0DDE735}" type="presOf" srcId="{9B36FC25-D687-4ECA-8B0B-4FCBE7639F8A}" destId="{EC3744AA-42EA-4C6D-8890-741A59FFEED0}" srcOrd="0" destOrd="2" presId="urn:microsoft.com/office/officeart/2005/8/layout/bList2"/>
    <dgm:cxn modelId="{8D866140-EF89-4152-B3C2-FDDCA59484CA}" type="presOf" srcId="{0789A351-9935-465F-B961-60FC4F1A1677}" destId="{786F1668-3808-49D0-A996-8EF67E95D23B}" srcOrd="0" destOrd="0" presId="urn:microsoft.com/office/officeart/2005/8/layout/bList2"/>
    <dgm:cxn modelId="{98A82B62-C24D-4541-B4C0-29CFE980A3CA}" type="presOf" srcId="{B8117735-FEAD-4287-BDC7-D8C27324A00D}" destId="{2BC3D5BB-7431-4EE5-95E9-C5EF10DBDDBA}" srcOrd="0" destOrd="0" presId="urn:microsoft.com/office/officeart/2005/8/layout/bList2"/>
    <dgm:cxn modelId="{FA7A6C42-82D2-4015-A6E2-503DF5CA92E5}" type="presOf" srcId="{D91F9214-CD42-4811-B944-0747DF53FA9E}" destId="{B54727F8-1039-4E97-B477-D7A1B86369E1}" srcOrd="0" destOrd="4" presId="urn:microsoft.com/office/officeart/2005/8/layout/bList2"/>
    <dgm:cxn modelId="{8F806C4F-E1E4-44B0-AB57-B2971DCB39D2}" srcId="{0B55020A-3D5F-4B5C-BB9E-A7CA0935C142}" destId="{7B22510C-3962-4958-97B4-0D816265B81E}" srcOrd="0" destOrd="0" parTransId="{E028A183-204B-4B55-B485-E32A952C0920}" sibTransId="{B5081EF7-06F9-40D8-8D2F-2E5BAA2853F7}"/>
    <dgm:cxn modelId="{8A709F6F-0BD1-48A2-ADFC-6DA40C95477C}" type="presOf" srcId="{A0045B30-78B9-4B4B-B7E0-AA7659AE0EE4}" destId="{DF72F1EE-9B78-44F1-A600-AB6D5CFA9B77}" srcOrd="0" destOrd="0" presId="urn:microsoft.com/office/officeart/2005/8/layout/bList2"/>
    <dgm:cxn modelId="{F475DC55-80B0-4765-856C-2A83853E8E78}" srcId="{0789A351-9935-465F-B961-60FC4F1A1677}" destId="{5F7F03AA-D048-4176-954F-74B4F0791D48}" srcOrd="5" destOrd="0" parTransId="{59BD73ED-15DC-4EE1-8DA9-A46B392EEA51}" sibTransId="{8C347721-071B-45CB-857C-D1A2DC5F5B69}"/>
    <dgm:cxn modelId="{0B57F279-9B19-4AD1-B8D3-0AA95C3CC595}" type="presOf" srcId="{571BF208-A2AE-4E99-9C6B-5C4579BDA17B}" destId="{6078AAFB-9F07-47DF-A8C4-EFA4D05B0CE5}" srcOrd="1" destOrd="0" presId="urn:microsoft.com/office/officeart/2005/8/layout/bList2"/>
    <dgm:cxn modelId="{92ED767B-CDF7-4471-AAE0-279E856D59B4}" type="presOf" srcId="{1C3E0729-F3F0-44ED-8059-43B405FBA632}" destId="{5B656595-E713-4966-B99C-448BAB7E1CE4}" srcOrd="0" destOrd="0" presId="urn:microsoft.com/office/officeart/2005/8/layout/bList2"/>
    <dgm:cxn modelId="{BE3DB77E-8A02-45D4-9311-F0B57FC231DF}" srcId="{9FFB63C4-C9D0-4F7D-8242-81500B2B24E2}" destId="{FFA72A66-3DC7-4A87-ABC2-442887FBD70D}" srcOrd="0" destOrd="0" parTransId="{4D49CDCC-3FA9-4AE2-A79C-A90E46B52BE9}" sibTransId="{F5E78A58-9158-4D99-9938-6303B225C1A4}"/>
    <dgm:cxn modelId="{27581680-7207-4119-A65D-8D857E577CF5}" type="presOf" srcId="{9FFB63C4-C9D0-4F7D-8242-81500B2B24E2}" destId="{5A14001D-DE24-4FAB-A421-00B323170D04}" srcOrd="0" destOrd="0" presId="urn:microsoft.com/office/officeart/2005/8/layout/bList2"/>
    <dgm:cxn modelId="{14167598-5547-47AE-92F2-1D0944ECE0DC}" type="presOf" srcId="{0B55020A-3D5F-4B5C-BB9E-A7CA0935C142}" destId="{A93B8C15-4D20-4AAD-8805-409915DCE21D}" srcOrd="1" destOrd="0" presId="urn:microsoft.com/office/officeart/2005/8/layout/bList2"/>
    <dgm:cxn modelId="{8061EDA3-50A9-4243-875C-21CA398E01EE}" type="presOf" srcId="{699F6823-7EEA-48FC-8D60-EA675E461866}" destId="{EC3744AA-42EA-4C6D-8890-741A59FFEED0}" srcOrd="0" destOrd="0" presId="urn:microsoft.com/office/officeart/2005/8/layout/bList2"/>
    <dgm:cxn modelId="{0D0C89A4-B251-442D-9780-0E8D6D3C3763}" type="presOf" srcId="{F5BCEA09-7C52-4DA6-AB04-6211783D6BAD}" destId="{0EF8FE85-DA31-4259-B43D-E4A3D2224F21}" srcOrd="0" destOrd="0" presId="urn:microsoft.com/office/officeart/2005/8/layout/bList2"/>
    <dgm:cxn modelId="{991A8DA4-25F1-4378-B835-4E5F8A81F0AF}" srcId="{0789A351-9935-465F-B961-60FC4F1A1677}" destId="{D91F9214-CD42-4811-B944-0747DF53FA9E}" srcOrd="4" destOrd="0" parTransId="{8A87A91C-8FF4-4287-B355-FD6B68660AA8}" sibTransId="{424CE21F-9FF9-4EE5-826E-EBBA951AF946}"/>
    <dgm:cxn modelId="{BABF8DAA-E25E-440E-832A-085D50A60E23}" srcId="{0789A351-9935-465F-B961-60FC4F1A1677}" destId="{B5E332A8-718C-4E9C-86DB-316191621949}" srcOrd="0" destOrd="0" parTransId="{64ED6D78-6D7D-490A-8B83-09E586C31601}" sibTransId="{370BED00-CA0C-4446-8F73-0CFC1EECB5B0}"/>
    <dgm:cxn modelId="{4F930DB4-49AB-4EEE-85A2-6978DAC00278}" type="presOf" srcId="{4F1DA7EE-BD77-45CF-A558-37A75D50ADFF}" destId="{B4DC7FE9-1CC7-4042-BDDB-C5F22B077113}" srcOrd="0" destOrd="0" presId="urn:microsoft.com/office/officeart/2005/8/layout/bList2"/>
    <dgm:cxn modelId="{BBDA9CB8-A5CD-45B5-AD05-DB297936D4B5}" type="presOf" srcId="{0789A351-9935-465F-B961-60FC4F1A1677}" destId="{6578F6E0-4020-4BDC-9666-C4FFC3E08608}" srcOrd="1" destOrd="0" presId="urn:microsoft.com/office/officeart/2005/8/layout/bList2"/>
    <dgm:cxn modelId="{F18659C2-32E5-46B8-8ADA-595E9F841D5F}" srcId="{EE99724E-DA1F-494E-87A6-3447641D4848}" destId="{0789A351-9935-465F-B961-60FC4F1A1677}" srcOrd="2" destOrd="0" parTransId="{95124AB0-99CA-4D9C-8A8A-433A2F1B4558}" sibTransId="{F5BCEA09-7C52-4DA6-AB04-6211783D6BAD}"/>
    <dgm:cxn modelId="{1DDDC2C2-41CF-4506-A9E0-165D005D2F32}" type="presOf" srcId="{571BF208-A2AE-4E99-9C6B-5C4579BDA17B}" destId="{B8829F5A-0BB4-4565-9E84-74BCF76369B5}" srcOrd="0" destOrd="0" presId="urn:microsoft.com/office/officeart/2005/8/layout/bList2"/>
    <dgm:cxn modelId="{E2DE91C4-4AAE-46B4-9868-10C9A46CF4C8}" type="presOf" srcId="{FFA72A66-3DC7-4A87-ABC2-442887FBD70D}" destId="{EF6A6973-3645-4073-B0D3-28E3F8D1E7E1}" srcOrd="0" destOrd="0" presId="urn:microsoft.com/office/officeart/2005/8/layout/bList2"/>
    <dgm:cxn modelId="{E2428DCB-40A1-412C-84A6-79C7588DA4D3}" type="presOf" srcId="{D508F788-3535-4DF6-8025-3DB3EA2CC19B}" destId="{B54727F8-1039-4E97-B477-D7A1B86369E1}" srcOrd="0" destOrd="1" presId="urn:microsoft.com/office/officeart/2005/8/layout/bList2"/>
    <dgm:cxn modelId="{EC3C6ECD-48D2-409D-831C-34CB48444DC9}" srcId="{3006724F-A3E2-44E9-859E-6E246233531E}" destId="{A0045B30-78B9-4B4B-B7E0-AA7659AE0EE4}" srcOrd="0" destOrd="0" parTransId="{76D6916B-E64F-44AB-8BDC-94B3808655C6}" sibTransId="{22C5EC7C-75E0-43BC-8F98-1E15207A3627}"/>
    <dgm:cxn modelId="{1F18F8D0-9D96-451F-86C5-F61360442425}" type="presOf" srcId="{0B55020A-3D5F-4B5C-BB9E-A7CA0935C142}" destId="{CBD1A920-5329-47FE-B3C7-4AC7D97431AA}" srcOrd="0" destOrd="0" presId="urn:microsoft.com/office/officeart/2005/8/layout/bList2"/>
    <dgm:cxn modelId="{C9E9ACD1-3884-4E02-9B37-695D90838C63}" srcId="{571BF208-A2AE-4E99-9C6B-5C4579BDA17B}" destId="{B4850D5B-DB06-4885-ABCB-0C18DF600E85}" srcOrd="1" destOrd="0" parTransId="{758723B6-BCD7-4D15-B576-892AEE037389}" sibTransId="{ABA5AE2F-55A8-4E91-ADC2-C4FB11A85C7D}"/>
    <dgm:cxn modelId="{71994EDB-C7AD-4A9A-A923-8B68D7B37F5D}" type="presOf" srcId="{EE99724E-DA1F-494E-87A6-3447641D4848}" destId="{E581898F-65BB-46FD-B69A-EF731F605900}" srcOrd="0" destOrd="0" presId="urn:microsoft.com/office/officeart/2005/8/layout/bList2"/>
    <dgm:cxn modelId="{95A243E4-E8DB-4B83-8F17-F3EDD1BE5A33}" type="presOf" srcId="{B4850D5B-DB06-4885-ABCB-0C18DF600E85}" destId="{EC3744AA-42EA-4C6D-8890-741A59FFEED0}" srcOrd="0" destOrd="1" presId="urn:microsoft.com/office/officeart/2005/8/layout/bList2"/>
    <dgm:cxn modelId="{CED758E7-DE8B-413F-AD6C-FD93EDFFB5B7}" type="presOf" srcId="{9FFB63C4-C9D0-4F7D-8242-81500B2B24E2}" destId="{CA0E15C9-BF40-4305-B1E0-5BE4E4D62B4A}" srcOrd="1" destOrd="0" presId="urn:microsoft.com/office/officeart/2005/8/layout/bList2"/>
    <dgm:cxn modelId="{1F1802F2-D189-4F94-989B-5470F956CAF7}" type="presOf" srcId="{3006724F-A3E2-44E9-859E-6E246233531E}" destId="{2A1839ED-F84A-4605-83D0-6B0207B9CD8F}" srcOrd="0" destOrd="0" presId="urn:microsoft.com/office/officeart/2005/8/layout/bList2"/>
    <dgm:cxn modelId="{B02B76F5-2B23-41A0-9586-5067B46F4C79}" srcId="{571BF208-A2AE-4E99-9C6B-5C4579BDA17B}" destId="{699F6823-7EEA-48FC-8D60-EA675E461866}" srcOrd="0" destOrd="0" parTransId="{A5FE0343-DF2D-4ACA-9381-E7CD347C489E}" sibTransId="{836F8525-6647-4B94-898E-D442BC463F70}"/>
    <dgm:cxn modelId="{45AE3AFE-863B-47BD-A7A5-301C989213DC}" type="presOf" srcId="{7B22510C-3962-4958-97B4-0D816265B81E}" destId="{10D3C49D-CDB1-4507-8F01-6BC636B2C59D}" srcOrd="0" destOrd="0" presId="urn:microsoft.com/office/officeart/2005/8/layout/bList2"/>
    <dgm:cxn modelId="{F94075DF-ED02-4C8E-A7BB-DBE02C308543}" type="presParOf" srcId="{E581898F-65BB-46FD-B69A-EF731F605900}" destId="{ECD3D1BA-EF89-4344-86B5-4CCCCEF754C5}" srcOrd="0" destOrd="0" presId="urn:microsoft.com/office/officeart/2005/8/layout/bList2"/>
    <dgm:cxn modelId="{DC0A0DE5-D897-478F-B787-A1733537A39A}" type="presParOf" srcId="{ECD3D1BA-EF89-4344-86B5-4CCCCEF754C5}" destId="{EC3744AA-42EA-4C6D-8890-741A59FFEED0}" srcOrd="0" destOrd="0" presId="urn:microsoft.com/office/officeart/2005/8/layout/bList2"/>
    <dgm:cxn modelId="{43BF88C7-EC60-4CB2-BF5C-ABA97FEF9688}" type="presParOf" srcId="{ECD3D1BA-EF89-4344-86B5-4CCCCEF754C5}" destId="{B8829F5A-0BB4-4565-9E84-74BCF76369B5}" srcOrd="1" destOrd="0" presId="urn:microsoft.com/office/officeart/2005/8/layout/bList2"/>
    <dgm:cxn modelId="{94535C8E-610C-4DAA-B0FA-180E08BCAED1}" type="presParOf" srcId="{ECD3D1BA-EF89-4344-86B5-4CCCCEF754C5}" destId="{6078AAFB-9F07-47DF-A8C4-EFA4D05B0CE5}" srcOrd="2" destOrd="0" presId="urn:microsoft.com/office/officeart/2005/8/layout/bList2"/>
    <dgm:cxn modelId="{7DD8747E-1F7B-453D-B250-5CD533650BB7}" type="presParOf" srcId="{ECD3D1BA-EF89-4344-86B5-4CCCCEF754C5}" destId="{F588D368-1EDB-4AA9-A97E-5FF104677204}" srcOrd="3" destOrd="0" presId="urn:microsoft.com/office/officeart/2005/8/layout/bList2"/>
    <dgm:cxn modelId="{E53A62F9-EF1A-4CA2-A0A8-84D80F9A5EB5}" type="presParOf" srcId="{E581898F-65BB-46FD-B69A-EF731F605900}" destId="{2BC3D5BB-7431-4EE5-95E9-C5EF10DBDDBA}" srcOrd="1" destOrd="0" presId="urn:microsoft.com/office/officeart/2005/8/layout/bList2"/>
    <dgm:cxn modelId="{D2A6C93A-5D9F-4E8B-BBCB-11A8864DC8E7}" type="presParOf" srcId="{E581898F-65BB-46FD-B69A-EF731F605900}" destId="{2558E0D0-96C5-4357-B043-C66F1535E513}" srcOrd="2" destOrd="0" presId="urn:microsoft.com/office/officeart/2005/8/layout/bList2"/>
    <dgm:cxn modelId="{FB5346DE-A16B-46CB-BB4E-F1369DF29B26}" type="presParOf" srcId="{2558E0D0-96C5-4357-B043-C66F1535E513}" destId="{DF72F1EE-9B78-44F1-A600-AB6D5CFA9B77}" srcOrd="0" destOrd="0" presId="urn:microsoft.com/office/officeart/2005/8/layout/bList2"/>
    <dgm:cxn modelId="{B2FBF1E4-9ECD-48C9-8608-352576B2819B}" type="presParOf" srcId="{2558E0D0-96C5-4357-B043-C66F1535E513}" destId="{2A1839ED-F84A-4605-83D0-6B0207B9CD8F}" srcOrd="1" destOrd="0" presId="urn:microsoft.com/office/officeart/2005/8/layout/bList2"/>
    <dgm:cxn modelId="{11761659-0B31-4960-9F4E-ACF4C862F1E1}" type="presParOf" srcId="{2558E0D0-96C5-4357-B043-C66F1535E513}" destId="{0EB6FC33-2AA5-46AF-85D2-B0656302A423}" srcOrd="2" destOrd="0" presId="urn:microsoft.com/office/officeart/2005/8/layout/bList2"/>
    <dgm:cxn modelId="{AE96EC28-46E1-456B-9C5E-B0B116DDE09E}" type="presParOf" srcId="{2558E0D0-96C5-4357-B043-C66F1535E513}" destId="{81E8BE1C-458E-4305-B3FB-7322A47702BE}" srcOrd="3" destOrd="0" presId="urn:microsoft.com/office/officeart/2005/8/layout/bList2"/>
    <dgm:cxn modelId="{401080F1-D905-412B-8F7C-87A6FDF17B34}" type="presParOf" srcId="{E581898F-65BB-46FD-B69A-EF731F605900}" destId="{B4DC7FE9-1CC7-4042-BDDB-C5F22B077113}" srcOrd="3" destOrd="0" presId="urn:microsoft.com/office/officeart/2005/8/layout/bList2"/>
    <dgm:cxn modelId="{8A7B8508-878A-4134-AD91-4F5EC8F6DEFE}" type="presParOf" srcId="{E581898F-65BB-46FD-B69A-EF731F605900}" destId="{C9FE1225-F673-4D21-A7F7-50AFCA18D350}" srcOrd="4" destOrd="0" presId="urn:microsoft.com/office/officeart/2005/8/layout/bList2"/>
    <dgm:cxn modelId="{FD99E80E-5DF2-4AF0-A0C7-7D0DA316F077}" type="presParOf" srcId="{C9FE1225-F673-4D21-A7F7-50AFCA18D350}" destId="{B54727F8-1039-4E97-B477-D7A1B86369E1}" srcOrd="0" destOrd="0" presId="urn:microsoft.com/office/officeart/2005/8/layout/bList2"/>
    <dgm:cxn modelId="{6672E094-FB79-4D5B-96F7-37AC40E89F73}" type="presParOf" srcId="{C9FE1225-F673-4D21-A7F7-50AFCA18D350}" destId="{786F1668-3808-49D0-A996-8EF67E95D23B}" srcOrd="1" destOrd="0" presId="urn:microsoft.com/office/officeart/2005/8/layout/bList2"/>
    <dgm:cxn modelId="{3B4028EC-1D5C-4EF3-B971-57FC66D97666}" type="presParOf" srcId="{C9FE1225-F673-4D21-A7F7-50AFCA18D350}" destId="{6578F6E0-4020-4BDC-9666-C4FFC3E08608}" srcOrd="2" destOrd="0" presId="urn:microsoft.com/office/officeart/2005/8/layout/bList2"/>
    <dgm:cxn modelId="{309CA91A-11EC-4138-B09D-136155ADC0DB}" type="presParOf" srcId="{C9FE1225-F673-4D21-A7F7-50AFCA18D350}" destId="{C3DD99DA-5993-470B-B4CA-731729A73F8C}" srcOrd="3" destOrd="0" presId="urn:microsoft.com/office/officeart/2005/8/layout/bList2"/>
    <dgm:cxn modelId="{1927735D-C51B-4EB8-B2B5-D38E67923C45}" type="presParOf" srcId="{E581898F-65BB-46FD-B69A-EF731F605900}" destId="{0EF8FE85-DA31-4259-B43D-E4A3D2224F21}" srcOrd="5" destOrd="0" presId="urn:microsoft.com/office/officeart/2005/8/layout/bList2"/>
    <dgm:cxn modelId="{54FEAA57-4523-4936-B003-6C35D8FB8588}" type="presParOf" srcId="{E581898F-65BB-46FD-B69A-EF731F605900}" destId="{BCFED678-B123-4658-B791-26109D37540A}" srcOrd="6" destOrd="0" presId="urn:microsoft.com/office/officeart/2005/8/layout/bList2"/>
    <dgm:cxn modelId="{1D34F54A-C172-4659-B17D-A9BF02520211}" type="presParOf" srcId="{BCFED678-B123-4658-B791-26109D37540A}" destId="{10D3C49D-CDB1-4507-8F01-6BC636B2C59D}" srcOrd="0" destOrd="0" presId="urn:microsoft.com/office/officeart/2005/8/layout/bList2"/>
    <dgm:cxn modelId="{05BBFC25-F61B-4C56-96A5-B6891856A90A}" type="presParOf" srcId="{BCFED678-B123-4658-B791-26109D37540A}" destId="{CBD1A920-5329-47FE-B3C7-4AC7D97431AA}" srcOrd="1" destOrd="0" presId="urn:microsoft.com/office/officeart/2005/8/layout/bList2"/>
    <dgm:cxn modelId="{198F6787-BC9C-4534-9F96-225299202FB0}" type="presParOf" srcId="{BCFED678-B123-4658-B791-26109D37540A}" destId="{A93B8C15-4D20-4AAD-8805-409915DCE21D}" srcOrd="2" destOrd="0" presId="urn:microsoft.com/office/officeart/2005/8/layout/bList2"/>
    <dgm:cxn modelId="{3EBBCEF5-6161-4638-934D-AA0411D83364}" type="presParOf" srcId="{BCFED678-B123-4658-B791-26109D37540A}" destId="{F225B3A4-A6AA-46A9-A0D7-32B5C601C83F}" srcOrd="3" destOrd="0" presId="urn:microsoft.com/office/officeart/2005/8/layout/bList2"/>
    <dgm:cxn modelId="{171FC1EA-F40E-4111-B4C4-EF331C6617ED}" type="presParOf" srcId="{E581898F-65BB-46FD-B69A-EF731F605900}" destId="{5B656595-E713-4966-B99C-448BAB7E1CE4}" srcOrd="7" destOrd="0" presId="urn:microsoft.com/office/officeart/2005/8/layout/bList2"/>
    <dgm:cxn modelId="{35D825AC-F0BA-4034-A49B-9C5501466CB0}" type="presParOf" srcId="{E581898F-65BB-46FD-B69A-EF731F605900}" destId="{52CB1502-CA44-447E-8A25-5994D0BAED9A}" srcOrd="8" destOrd="0" presId="urn:microsoft.com/office/officeart/2005/8/layout/bList2"/>
    <dgm:cxn modelId="{08BDAE76-23C0-4AEC-81B6-EFC9EB03DA60}" type="presParOf" srcId="{52CB1502-CA44-447E-8A25-5994D0BAED9A}" destId="{EF6A6973-3645-4073-B0D3-28E3F8D1E7E1}" srcOrd="0" destOrd="0" presId="urn:microsoft.com/office/officeart/2005/8/layout/bList2"/>
    <dgm:cxn modelId="{6450D32A-8476-4152-BEDD-FD9851DA1E9B}" type="presParOf" srcId="{52CB1502-CA44-447E-8A25-5994D0BAED9A}" destId="{5A14001D-DE24-4FAB-A421-00B323170D04}" srcOrd="1" destOrd="0" presId="urn:microsoft.com/office/officeart/2005/8/layout/bList2"/>
    <dgm:cxn modelId="{2AA22C52-B01A-4C8D-AEE9-3D655F12047F}" type="presParOf" srcId="{52CB1502-CA44-447E-8A25-5994D0BAED9A}" destId="{CA0E15C9-BF40-4305-B1E0-5BE4E4D62B4A}" srcOrd="2" destOrd="0" presId="urn:microsoft.com/office/officeart/2005/8/layout/bList2"/>
    <dgm:cxn modelId="{6AE89198-F3A7-43A9-A956-ADE80033C004}" type="presParOf" srcId="{52CB1502-CA44-447E-8A25-5994D0BAED9A}" destId="{40D983F1-6094-4A40-906A-F4B71AB8DD2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6FEFE8-576E-483B-BCE6-AEDB2B64033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6C916C8-97B0-44F7-AECD-6E94E40AC7F3}">
      <dgm:prSet phldrT="[Text]" custT="1"/>
      <dgm:spPr/>
      <dgm:t>
        <a:bodyPr/>
        <a:lstStyle/>
        <a:p>
          <a:pPr algn="ctr"/>
          <a:r>
            <a:rPr lang="sk-SK" sz="3600" b="1" dirty="0">
              <a:latin typeface="Monsterrat "/>
            </a:rPr>
            <a:t>02.01.2025</a:t>
          </a:r>
          <a:endParaRPr lang="sk-SK" sz="2500" b="1" dirty="0">
            <a:latin typeface="Monsterrat "/>
          </a:endParaRPr>
        </a:p>
      </dgm:t>
    </dgm:pt>
    <dgm:pt modelId="{5AD9A8A7-31E6-4975-B8AC-599E87752FC7}" type="parTrans" cxnId="{F6DDCE92-106B-4846-A4F6-570F5F021ABD}">
      <dgm:prSet/>
      <dgm:spPr/>
      <dgm:t>
        <a:bodyPr/>
        <a:lstStyle/>
        <a:p>
          <a:pPr algn="ctr"/>
          <a:endParaRPr lang="sk-SK"/>
        </a:p>
      </dgm:t>
    </dgm:pt>
    <dgm:pt modelId="{AB238F02-0B0C-4851-BBAE-4AFCB9460122}" type="sibTrans" cxnId="{F6DDCE92-106B-4846-A4F6-570F5F021ABD}">
      <dgm:prSet/>
      <dgm:spPr/>
      <dgm:t>
        <a:bodyPr/>
        <a:lstStyle/>
        <a:p>
          <a:pPr algn="ctr"/>
          <a:endParaRPr lang="sk-SK"/>
        </a:p>
      </dgm:t>
    </dgm:pt>
    <dgm:pt modelId="{A7DB4247-899D-435C-B512-8660A26E89F4}">
      <dgm:prSet phldrT="[Text]" custT="1"/>
      <dgm:spPr/>
      <dgm:t>
        <a:bodyPr/>
        <a:lstStyle/>
        <a:p>
          <a:pPr algn="ctr"/>
          <a:r>
            <a:rPr lang="sk-SK" sz="3600" b="0" dirty="0">
              <a:latin typeface="Monsterrat "/>
            </a:rPr>
            <a:t>Zverejnenie výzvy</a:t>
          </a:r>
        </a:p>
      </dgm:t>
    </dgm:pt>
    <dgm:pt modelId="{8E7060A1-DD18-4487-9F47-CFC772111BE9}" type="parTrans" cxnId="{CE089005-AC95-45EF-81EF-D79D554EF517}">
      <dgm:prSet/>
      <dgm:spPr/>
      <dgm:t>
        <a:bodyPr/>
        <a:lstStyle/>
        <a:p>
          <a:pPr algn="ctr"/>
          <a:endParaRPr lang="sk-SK"/>
        </a:p>
      </dgm:t>
    </dgm:pt>
    <dgm:pt modelId="{B0C58F48-C7FF-43FF-A828-65E6D4C88B84}" type="sibTrans" cxnId="{CE089005-AC95-45EF-81EF-D79D554EF517}">
      <dgm:prSet/>
      <dgm:spPr/>
      <dgm:t>
        <a:bodyPr/>
        <a:lstStyle/>
        <a:p>
          <a:pPr algn="ctr"/>
          <a:endParaRPr lang="sk-SK"/>
        </a:p>
      </dgm:t>
    </dgm:pt>
    <dgm:pt modelId="{27BA9418-B6E1-49FA-9876-CC1D2168D464}">
      <dgm:prSet phldrT="[Text]" custT="1"/>
      <dgm:spPr/>
      <dgm:t>
        <a:bodyPr/>
        <a:lstStyle/>
        <a:p>
          <a:pPr algn="ctr"/>
          <a:r>
            <a:rPr lang="sk-SK" sz="3600" b="1" dirty="0">
              <a:latin typeface="Monsterrat "/>
            </a:rPr>
            <a:t>24.01.2025</a:t>
          </a:r>
        </a:p>
      </dgm:t>
    </dgm:pt>
    <dgm:pt modelId="{9B182C7B-0B86-4412-B17A-8F15E0FCD284}" type="parTrans" cxnId="{9BA1788F-43C2-4E50-B092-73A069E5DBC9}">
      <dgm:prSet/>
      <dgm:spPr/>
      <dgm:t>
        <a:bodyPr/>
        <a:lstStyle/>
        <a:p>
          <a:pPr algn="ctr"/>
          <a:endParaRPr lang="sk-SK"/>
        </a:p>
      </dgm:t>
    </dgm:pt>
    <dgm:pt modelId="{6AE5D4BD-C503-40CC-A735-9EA9259F6CF7}" type="sibTrans" cxnId="{9BA1788F-43C2-4E50-B092-73A069E5DBC9}">
      <dgm:prSet/>
      <dgm:spPr/>
      <dgm:t>
        <a:bodyPr/>
        <a:lstStyle/>
        <a:p>
          <a:pPr algn="ctr"/>
          <a:endParaRPr lang="sk-SK"/>
        </a:p>
      </dgm:t>
    </dgm:pt>
    <dgm:pt modelId="{70CDE713-3FB1-4AAC-95F3-32699D0958AA}">
      <dgm:prSet phldrT="[Text]" custT="1"/>
      <dgm:spPr/>
      <dgm:t>
        <a:bodyPr/>
        <a:lstStyle/>
        <a:p>
          <a:pPr algn="ctr"/>
          <a:r>
            <a:rPr lang="sk-SK" sz="3600" dirty="0">
              <a:latin typeface="Monsterrat "/>
            </a:rPr>
            <a:t>Uzatvorenie výzvy</a:t>
          </a:r>
        </a:p>
      </dgm:t>
    </dgm:pt>
    <dgm:pt modelId="{7EF4366E-96BB-4E34-A567-BAE261CC3CA4}" type="parTrans" cxnId="{04F99E3B-3E6A-4FE3-89C4-FEB642C30245}">
      <dgm:prSet/>
      <dgm:spPr/>
      <dgm:t>
        <a:bodyPr/>
        <a:lstStyle/>
        <a:p>
          <a:pPr algn="ctr"/>
          <a:endParaRPr lang="sk-SK"/>
        </a:p>
      </dgm:t>
    </dgm:pt>
    <dgm:pt modelId="{D4D77FB2-7AC5-4689-B275-0CA911FA1F34}" type="sibTrans" cxnId="{04F99E3B-3E6A-4FE3-89C4-FEB642C30245}">
      <dgm:prSet/>
      <dgm:spPr/>
      <dgm:t>
        <a:bodyPr/>
        <a:lstStyle/>
        <a:p>
          <a:pPr algn="ctr"/>
          <a:endParaRPr lang="sk-SK"/>
        </a:p>
      </dgm:t>
    </dgm:pt>
    <dgm:pt modelId="{96F1C1AF-3CBF-47DA-8BD7-551042D59E83}" type="pres">
      <dgm:prSet presAssocID="{4E6FEFE8-576E-483B-BCE6-AEDB2B64033C}" presName="Name0" presStyleCnt="0">
        <dgm:presLayoutVars>
          <dgm:dir/>
          <dgm:animOne val="branch"/>
          <dgm:animLvl val="lvl"/>
        </dgm:presLayoutVars>
      </dgm:prSet>
      <dgm:spPr/>
    </dgm:pt>
    <dgm:pt modelId="{27FF440B-656D-44FF-B9A0-D8821628CCAE}" type="pres">
      <dgm:prSet presAssocID="{06C916C8-97B0-44F7-AECD-6E94E40AC7F3}" presName="chaos" presStyleCnt="0"/>
      <dgm:spPr/>
    </dgm:pt>
    <dgm:pt modelId="{5734333E-387D-4418-A4C8-5715563E63CF}" type="pres">
      <dgm:prSet presAssocID="{06C916C8-97B0-44F7-AECD-6E94E40AC7F3}" presName="parTx1" presStyleLbl="revTx" presStyleIdx="0" presStyleCnt="3"/>
      <dgm:spPr/>
    </dgm:pt>
    <dgm:pt modelId="{351726C5-EBB6-4E2A-8CEB-D3DB30293E7F}" type="pres">
      <dgm:prSet presAssocID="{06C916C8-97B0-44F7-AECD-6E94E40AC7F3}" presName="desTx1" presStyleLbl="revTx" presStyleIdx="1" presStyleCnt="3">
        <dgm:presLayoutVars>
          <dgm:bulletEnabled val="1"/>
        </dgm:presLayoutVars>
      </dgm:prSet>
      <dgm:spPr/>
    </dgm:pt>
    <dgm:pt modelId="{07B3F58C-83DF-43D8-B6C7-010B1BA0B48D}" type="pres">
      <dgm:prSet presAssocID="{06C916C8-97B0-44F7-AECD-6E94E40AC7F3}" presName="c1" presStyleLbl="node1" presStyleIdx="0" presStyleCnt="19"/>
      <dgm:spPr/>
    </dgm:pt>
    <dgm:pt modelId="{DF7922AF-8288-463A-95A8-ACEE75840A21}" type="pres">
      <dgm:prSet presAssocID="{06C916C8-97B0-44F7-AECD-6E94E40AC7F3}" presName="c2" presStyleLbl="node1" presStyleIdx="1" presStyleCnt="19"/>
      <dgm:spPr/>
    </dgm:pt>
    <dgm:pt modelId="{CA1C7840-8058-4542-8BAA-95C1B4ED390C}" type="pres">
      <dgm:prSet presAssocID="{06C916C8-97B0-44F7-AECD-6E94E40AC7F3}" presName="c3" presStyleLbl="node1" presStyleIdx="2" presStyleCnt="19"/>
      <dgm:spPr/>
    </dgm:pt>
    <dgm:pt modelId="{23499DD2-CDBF-4572-9EBF-BEA1A56D7CAF}" type="pres">
      <dgm:prSet presAssocID="{06C916C8-97B0-44F7-AECD-6E94E40AC7F3}" presName="c4" presStyleLbl="node1" presStyleIdx="3" presStyleCnt="19"/>
      <dgm:spPr/>
    </dgm:pt>
    <dgm:pt modelId="{5D9AC302-89B3-4380-A51D-072F35077F61}" type="pres">
      <dgm:prSet presAssocID="{06C916C8-97B0-44F7-AECD-6E94E40AC7F3}" presName="c5" presStyleLbl="node1" presStyleIdx="4" presStyleCnt="19"/>
      <dgm:spPr/>
    </dgm:pt>
    <dgm:pt modelId="{DA123434-2DF6-4072-B546-F9E272CB239E}" type="pres">
      <dgm:prSet presAssocID="{06C916C8-97B0-44F7-AECD-6E94E40AC7F3}" presName="c6" presStyleLbl="node1" presStyleIdx="5" presStyleCnt="19"/>
      <dgm:spPr/>
    </dgm:pt>
    <dgm:pt modelId="{C8126A30-E0ED-4112-BC93-35FC8794C3BD}" type="pres">
      <dgm:prSet presAssocID="{06C916C8-97B0-44F7-AECD-6E94E40AC7F3}" presName="c7" presStyleLbl="node1" presStyleIdx="6" presStyleCnt="19"/>
      <dgm:spPr/>
    </dgm:pt>
    <dgm:pt modelId="{375553DB-B5DD-47FB-9C87-578CCBE2F936}" type="pres">
      <dgm:prSet presAssocID="{06C916C8-97B0-44F7-AECD-6E94E40AC7F3}" presName="c8" presStyleLbl="node1" presStyleIdx="7" presStyleCnt="19"/>
      <dgm:spPr/>
    </dgm:pt>
    <dgm:pt modelId="{77A203B2-AC17-4A79-972F-340EA5726043}" type="pres">
      <dgm:prSet presAssocID="{06C916C8-97B0-44F7-AECD-6E94E40AC7F3}" presName="c9" presStyleLbl="node1" presStyleIdx="8" presStyleCnt="19"/>
      <dgm:spPr/>
    </dgm:pt>
    <dgm:pt modelId="{8C06A77A-A037-4496-9A54-D748A99140A2}" type="pres">
      <dgm:prSet presAssocID="{06C916C8-97B0-44F7-AECD-6E94E40AC7F3}" presName="c10" presStyleLbl="node1" presStyleIdx="9" presStyleCnt="19"/>
      <dgm:spPr/>
    </dgm:pt>
    <dgm:pt modelId="{5D2AB605-F7BC-4F7A-86C3-04C478428405}" type="pres">
      <dgm:prSet presAssocID="{06C916C8-97B0-44F7-AECD-6E94E40AC7F3}" presName="c11" presStyleLbl="node1" presStyleIdx="10" presStyleCnt="19"/>
      <dgm:spPr/>
    </dgm:pt>
    <dgm:pt modelId="{1DE0C118-6665-4E8D-93D0-B475F2C99924}" type="pres">
      <dgm:prSet presAssocID="{06C916C8-97B0-44F7-AECD-6E94E40AC7F3}" presName="c12" presStyleLbl="node1" presStyleIdx="11" presStyleCnt="19"/>
      <dgm:spPr/>
    </dgm:pt>
    <dgm:pt modelId="{402F4757-7213-4B1D-B47E-EB54690030D9}" type="pres">
      <dgm:prSet presAssocID="{06C916C8-97B0-44F7-AECD-6E94E40AC7F3}" presName="c13" presStyleLbl="node1" presStyleIdx="12" presStyleCnt="19"/>
      <dgm:spPr/>
    </dgm:pt>
    <dgm:pt modelId="{10483BF0-9F6C-4814-A8A1-342FF5DD5567}" type="pres">
      <dgm:prSet presAssocID="{06C916C8-97B0-44F7-AECD-6E94E40AC7F3}" presName="c14" presStyleLbl="node1" presStyleIdx="13" presStyleCnt="19"/>
      <dgm:spPr/>
    </dgm:pt>
    <dgm:pt modelId="{0A51AC71-C88D-4AE4-8378-70F78E16425C}" type="pres">
      <dgm:prSet presAssocID="{06C916C8-97B0-44F7-AECD-6E94E40AC7F3}" presName="c15" presStyleLbl="node1" presStyleIdx="14" presStyleCnt="19"/>
      <dgm:spPr/>
    </dgm:pt>
    <dgm:pt modelId="{347F9F23-A7F4-43B8-9EC4-D0F087BD7853}" type="pres">
      <dgm:prSet presAssocID="{06C916C8-97B0-44F7-AECD-6E94E40AC7F3}" presName="c16" presStyleLbl="node1" presStyleIdx="15" presStyleCnt="19"/>
      <dgm:spPr/>
    </dgm:pt>
    <dgm:pt modelId="{308343A5-5CA8-42A6-80EC-03F03DFBE341}" type="pres">
      <dgm:prSet presAssocID="{06C916C8-97B0-44F7-AECD-6E94E40AC7F3}" presName="c17" presStyleLbl="node1" presStyleIdx="16" presStyleCnt="19"/>
      <dgm:spPr/>
    </dgm:pt>
    <dgm:pt modelId="{6D0D0F9C-4C47-4624-9E05-4A2DBDC1346E}" type="pres">
      <dgm:prSet presAssocID="{06C916C8-97B0-44F7-AECD-6E94E40AC7F3}" presName="c18" presStyleLbl="node1" presStyleIdx="17" presStyleCnt="19"/>
      <dgm:spPr/>
    </dgm:pt>
    <dgm:pt modelId="{96C02C9A-6D5F-4E2F-8541-D00568B63443}" type="pres">
      <dgm:prSet presAssocID="{AB238F02-0B0C-4851-BBAE-4AFCB9460122}" presName="chevronComposite1" presStyleCnt="0"/>
      <dgm:spPr/>
    </dgm:pt>
    <dgm:pt modelId="{65EE6E22-8DE1-4BCF-B5B4-31EEF7A67876}" type="pres">
      <dgm:prSet presAssocID="{AB238F02-0B0C-4851-BBAE-4AFCB9460122}" presName="chevron1" presStyleLbl="sibTrans2D1" presStyleIdx="0" presStyleCnt="2" custScaleX="103477" custScaleY="62008"/>
      <dgm:spPr/>
    </dgm:pt>
    <dgm:pt modelId="{EACBD7E2-4F9B-4E8D-89AE-535C72DE4EF7}" type="pres">
      <dgm:prSet presAssocID="{AB238F02-0B0C-4851-BBAE-4AFCB9460122}" presName="spChevron1" presStyleCnt="0"/>
      <dgm:spPr/>
    </dgm:pt>
    <dgm:pt modelId="{8A3D64F0-81D2-4CFA-BB68-A5D6995109CE}" type="pres">
      <dgm:prSet presAssocID="{AB238F02-0B0C-4851-BBAE-4AFCB9460122}" presName="overlap" presStyleCnt="0"/>
      <dgm:spPr/>
    </dgm:pt>
    <dgm:pt modelId="{9C03AACE-1FF7-4CF7-BD13-C9F6E10533C6}" type="pres">
      <dgm:prSet presAssocID="{AB238F02-0B0C-4851-BBAE-4AFCB9460122}" presName="chevronComposite2" presStyleCnt="0"/>
      <dgm:spPr/>
    </dgm:pt>
    <dgm:pt modelId="{B95650E2-696E-44C9-8277-F80F3451B00A}" type="pres">
      <dgm:prSet presAssocID="{AB238F02-0B0C-4851-BBAE-4AFCB9460122}" presName="chevron2" presStyleLbl="sibTrans2D1" presStyleIdx="1" presStyleCnt="2" custScaleX="98920" custScaleY="60466" custLinFactNeighborX="-16203" custLinFactNeighborY="771"/>
      <dgm:spPr/>
    </dgm:pt>
    <dgm:pt modelId="{95E5ED9A-7283-4E79-BA15-CF671E4D4459}" type="pres">
      <dgm:prSet presAssocID="{AB238F02-0B0C-4851-BBAE-4AFCB9460122}" presName="spChevron2" presStyleCnt="0"/>
      <dgm:spPr/>
    </dgm:pt>
    <dgm:pt modelId="{464AF45F-FBB8-4845-B070-00907B2C5BB5}" type="pres">
      <dgm:prSet presAssocID="{27BA9418-B6E1-49FA-9876-CC1D2168D464}" presName="last" presStyleCnt="0"/>
      <dgm:spPr/>
    </dgm:pt>
    <dgm:pt modelId="{E2BFA31F-5C49-4F5B-992F-6995A2E8F241}" type="pres">
      <dgm:prSet presAssocID="{27BA9418-B6E1-49FA-9876-CC1D2168D464}" presName="circleTx" presStyleLbl="node1" presStyleIdx="18" presStyleCnt="19" custScaleX="137037" custScaleY="97766"/>
      <dgm:spPr/>
    </dgm:pt>
    <dgm:pt modelId="{9EA71100-A2DD-4A52-B90B-6CB1805327E7}" type="pres">
      <dgm:prSet presAssocID="{27BA9418-B6E1-49FA-9876-CC1D2168D464}" presName="desTxN" presStyleLbl="revTx" presStyleIdx="2" presStyleCnt="3">
        <dgm:presLayoutVars>
          <dgm:bulletEnabled val="1"/>
        </dgm:presLayoutVars>
      </dgm:prSet>
      <dgm:spPr/>
    </dgm:pt>
    <dgm:pt modelId="{ADD0FC55-1C41-46FC-825D-66E63022BCA6}" type="pres">
      <dgm:prSet presAssocID="{27BA9418-B6E1-49FA-9876-CC1D2168D464}" presName="spN" presStyleCnt="0"/>
      <dgm:spPr/>
    </dgm:pt>
  </dgm:ptLst>
  <dgm:cxnLst>
    <dgm:cxn modelId="{CE089005-AC95-45EF-81EF-D79D554EF517}" srcId="{06C916C8-97B0-44F7-AECD-6E94E40AC7F3}" destId="{A7DB4247-899D-435C-B512-8660A26E89F4}" srcOrd="0" destOrd="0" parTransId="{8E7060A1-DD18-4487-9F47-CFC772111BE9}" sibTransId="{B0C58F48-C7FF-43FF-A828-65E6D4C88B84}"/>
    <dgm:cxn modelId="{04F99E3B-3E6A-4FE3-89C4-FEB642C30245}" srcId="{27BA9418-B6E1-49FA-9876-CC1D2168D464}" destId="{70CDE713-3FB1-4AAC-95F3-32699D0958AA}" srcOrd="0" destOrd="0" parTransId="{7EF4366E-96BB-4E34-A567-BAE261CC3CA4}" sibTransId="{D4D77FB2-7AC5-4689-B275-0CA911FA1F34}"/>
    <dgm:cxn modelId="{9BA1788F-43C2-4E50-B092-73A069E5DBC9}" srcId="{4E6FEFE8-576E-483B-BCE6-AEDB2B64033C}" destId="{27BA9418-B6E1-49FA-9876-CC1D2168D464}" srcOrd="1" destOrd="0" parTransId="{9B182C7B-0B86-4412-B17A-8F15E0FCD284}" sibTransId="{6AE5D4BD-C503-40CC-A735-9EA9259F6CF7}"/>
    <dgm:cxn modelId="{F6DDCE92-106B-4846-A4F6-570F5F021ABD}" srcId="{4E6FEFE8-576E-483B-BCE6-AEDB2B64033C}" destId="{06C916C8-97B0-44F7-AECD-6E94E40AC7F3}" srcOrd="0" destOrd="0" parTransId="{5AD9A8A7-31E6-4975-B8AC-599E87752FC7}" sibTransId="{AB238F02-0B0C-4851-BBAE-4AFCB9460122}"/>
    <dgm:cxn modelId="{8A9CDFA0-6B19-422A-A80B-90A6F7446292}" type="presOf" srcId="{A7DB4247-899D-435C-B512-8660A26E89F4}" destId="{351726C5-EBB6-4E2A-8CEB-D3DB30293E7F}" srcOrd="0" destOrd="0" presId="urn:microsoft.com/office/officeart/2009/3/layout/RandomtoResultProcess"/>
    <dgm:cxn modelId="{F98CAEC8-EFDD-41BD-8EAD-C52B5804FBC3}" type="presOf" srcId="{27BA9418-B6E1-49FA-9876-CC1D2168D464}" destId="{E2BFA31F-5C49-4F5B-992F-6995A2E8F241}" srcOrd="0" destOrd="0" presId="urn:microsoft.com/office/officeart/2009/3/layout/RandomtoResultProcess"/>
    <dgm:cxn modelId="{28618DE3-0FF8-443C-8FE4-74607FF28AB0}" type="presOf" srcId="{70CDE713-3FB1-4AAC-95F3-32699D0958AA}" destId="{9EA71100-A2DD-4A52-B90B-6CB1805327E7}" srcOrd="0" destOrd="0" presId="urn:microsoft.com/office/officeart/2009/3/layout/RandomtoResultProcess"/>
    <dgm:cxn modelId="{53879BED-F493-4C30-8026-FE97F8901474}" type="presOf" srcId="{06C916C8-97B0-44F7-AECD-6E94E40AC7F3}" destId="{5734333E-387D-4418-A4C8-5715563E63CF}" srcOrd="0" destOrd="0" presId="urn:microsoft.com/office/officeart/2009/3/layout/RandomtoResultProcess"/>
    <dgm:cxn modelId="{5E78ACF4-0867-4EAE-A6C8-1010DFC8C384}" type="presOf" srcId="{4E6FEFE8-576E-483B-BCE6-AEDB2B64033C}" destId="{96F1C1AF-3CBF-47DA-8BD7-551042D59E83}" srcOrd="0" destOrd="0" presId="urn:microsoft.com/office/officeart/2009/3/layout/RandomtoResultProcess"/>
    <dgm:cxn modelId="{5EA62FF2-B12E-45BF-9B76-790964405252}" type="presParOf" srcId="{96F1C1AF-3CBF-47DA-8BD7-551042D59E83}" destId="{27FF440B-656D-44FF-B9A0-D8821628CCAE}" srcOrd="0" destOrd="0" presId="urn:microsoft.com/office/officeart/2009/3/layout/RandomtoResultProcess"/>
    <dgm:cxn modelId="{13A59D3E-00A5-4A88-8F2A-39C95E482BF9}" type="presParOf" srcId="{27FF440B-656D-44FF-B9A0-D8821628CCAE}" destId="{5734333E-387D-4418-A4C8-5715563E63CF}" srcOrd="0" destOrd="0" presId="urn:microsoft.com/office/officeart/2009/3/layout/RandomtoResultProcess"/>
    <dgm:cxn modelId="{587B7ACF-BD45-43C1-B81D-8F1DB9CFC82E}" type="presParOf" srcId="{27FF440B-656D-44FF-B9A0-D8821628CCAE}" destId="{351726C5-EBB6-4E2A-8CEB-D3DB30293E7F}" srcOrd="1" destOrd="0" presId="urn:microsoft.com/office/officeart/2009/3/layout/RandomtoResultProcess"/>
    <dgm:cxn modelId="{A599D868-8AF4-4690-A61C-94319A5C148F}" type="presParOf" srcId="{27FF440B-656D-44FF-B9A0-D8821628CCAE}" destId="{07B3F58C-83DF-43D8-B6C7-010B1BA0B48D}" srcOrd="2" destOrd="0" presId="urn:microsoft.com/office/officeart/2009/3/layout/RandomtoResultProcess"/>
    <dgm:cxn modelId="{43F744AE-032B-43E5-9559-3C8F1DB6B7F0}" type="presParOf" srcId="{27FF440B-656D-44FF-B9A0-D8821628CCAE}" destId="{DF7922AF-8288-463A-95A8-ACEE75840A21}" srcOrd="3" destOrd="0" presId="urn:microsoft.com/office/officeart/2009/3/layout/RandomtoResultProcess"/>
    <dgm:cxn modelId="{BB681775-A802-41A5-8198-BBE94EB6BAB6}" type="presParOf" srcId="{27FF440B-656D-44FF-B9A0-D8821628CCAE}" destId="{CA1C7840-8058-4542-8BAA-95C1B4ED390C}" srcOrd="4" destOrd="0" presId="urn:microsoft.com/office/officeart/2009/3/layout/RandomtoResultProcess"/>
    <dgm:cxn modelId="{21D51920-69B3-4F3E-8856-06133554DF9E}" type="presParOf" srcId="{27FF440B-656D-44FF-B9A0-D8821628CCAE}" destId="{23499DD2-CDBF-4572-9EBF-BEA1A56D7CAF}" srcOrd="5" destOrd="0" presId="urn:microsoft.com/office/officeart/2009/3/layout/RandomtoResultProcess"/>
    <dgm:cxn modelId="{C2DF2C67-2FC9-4AD6-9DA0-54974C28229E}" type="presParOf" srcId="{27FF440B-656D-44FF-B9A0-D8821628CCAE}" destId="{5D9AC302-89B3-4380-A51D-072F35077F61}" srcOrd="6" destOrd="0" presId="urn:microsoft.com/office/officeart/2009/3/layout/RandomtoResultProcess"/>
    <dgm:cxn modelId="{B1CC0B11-54BC-44DC-9EEF-7A484BCDC13C}" type="presParOf" srcId="{27FF440B-656D-44FF-B9A0-D8821628CCAE}" destId="{DA123434-2DF6-4072-B546-F9E272CB239E}" srcOrd="7" destOrd="0" presId="urn:microsoft.com/office/officeart/2009/3/layout/RandomtoResultProcess"/>
    <dgm:cxn modelId="{81DA004B-9935-4F02-A548-27213BA0F3C2}" type="presParOf" srcId="{27FF440B-656D-44FF-B9A0-D8821628CCAE}" destId="{C8126A30-E0ED-4112-BC93-35FC8794C3BD}" srcOrd="8" destOrd="0" presId="urn:microsoft.com/office/officeart/2009/3/layout/RandomtoResultProcess"/>
    <dgm:cxn modelId="{37D161D9-E69D-41BD-9169-A8CACAEDEAE6}" type="presParOf" srcId="{27FF440B-656D-44FF-B9A0-D8821628CCAE}" destId="{375553DB-B5DD-47FB-9C87-578CCBE2F936}" srcOrd="9" destOrd="0" presId="urn:microsoft.com/office/officeart/2009/3/layout/RandomtoResultProcess"/>
    <dgm:cxn modelId="{20F85CA5-9119-4DEE-B425-4F148CC17CC7}" type="presParOf" srcId="{27FF440B-656D-44FF-B9A0-D8821628CCAE}" destId="{77A203B2-AC17-4A79-972F-340EA5726043}" srcOrd="10" destOrd="0" presId="urn:microsoft.com/office/officeart/2009/3/layout/RandomtoResultProcess"/>
    <dgm:cxn modelId="{FCAFAB6A-8CD2-4BE6-934B-8082CADD2A72}" type="presParOf" srcId="{27FF440B-656D-44FF-B9A0-D8821628CCAE}" destId="{8C06A77A-A037-4496-9A54-D748A99140A2}" srcOrd="11" destOrd="0" presId="urn:microsoft.com/office/officeart/2009/3/layout/RandomtoResultProcess"/>
    <dgm:cxn modelId="{1BF9CA25-1AC5-4944-AF17-AE1A05AE260C}" type="presParOf" srcId="{27FF440B-656D-44FF-B9A0-D8821628CCAE}" destId="{5D2AB605-F7BC-4F7A-86C3-04C478428405}" srcOrd="12" destOrd="0" presId="urn:microsoft.com/office/officeart/2009/3/layout/RandomtoResultProcess"/>
    <dgm:cxn modelId="{0FECAD08-8679-4068-B136-CF5C433AFB42}" type="presParOf" srcId="{27FF440B-656D-44FF-B9A0-D8821628CCAE}" destId="{1DE0C118-6665-4E8D-93D0-B475F2C99924}" srcOrd="13" destOrd="0" presId="urn:microsoft.com/office/officeart/2009/3/layout/RandomtoResultProcess"/>
    <dgm:cxn modelId="{4FE45C03-4ECD-416A-B6F9-79403AB0578D}" type="presParOf" srcId="{27FF440B-656D-44FF-B9A0-D8821628CCAE}" destId="{402F4757-7213-4B1D-B47E-EB54690030D9}" srcOrd="14" destOrd="0" presId="urn:microsoft.com/office/officeart/2009/3/layout/RandomtoResultProcess"/>
    <dgm:cxn modelId="{4F87A826-E28E-4B52-B01F-B631DE032B91}" type="presParOf" srcId="{27FF440B-656D-44FF-B9A0-D8821628CCAE}" destId="{10483BF0-9F6C-4814-A8A1-342FF5DD5567}" srcOrd="15" destOrd="0" presId="urn:microsoft.com/office/officeart/2009/3/layout/RandomtoResultProcess"/>
    <dgm:cxn modelId="{BEDD21DE-84F6-4919-B253-22D3B10F3586}" type="presParOf" srcId="{27FF440B-656D-44FF-B9A0-D8821628CCAE}" destId="{0A51AC71-C88D-4AE4-8378-70F78E16425C}" srcOrd="16" destOrd="0" presId="urn:microsoft.com/office/officeart/2009/3/layout/RandomtoResultProcess"/>
    <dgm:cxn modelId="{D92BEF60-398D-4442-ADD5-6893E0256A84}" type="presParOf" srcId="{27FF440B-656D-44FF-B9A0-D8821628CCAE}" destId="{347F9F23-A7F4-43B8-9EC4-D0F087BD7853}" srcOrd="17" destOrd="0" presId="urn:microsoft.com/office/officeart/2009/3/layout/RandomtoResultProcess"/>
    <dgm:cxn modelId="{3528A387-8F06-4105-B1AF-4673F7C20ABB}" type="presParOf" srcId="{27FF440B-656D-44FF-B9A0-D8821628CCAE}" destId="{308343A5-5CA8-42A6-80EC-03F03DFBE341}" srcOrd="18" destOrd="0" presId="urn:microsoft.com/office/officeart/2009/3/layout/RandomtoResultProcess"/>
    <dgm:cxn modelId="{1D0ADA75-B763-4267-8ABA-0AD517C30045}" type="presParOf" srcId="{27FF440B-656D-44FF-B9A0-D8821628CCAE}" destId="{6D0D0F9C-4C47-4624-9E05-4A2DBDC1346E}" srcOrd="19" destOrd="0" presId="urn:microsoft.com/office/officeart/2009/3/layout/RandomtoResultProcess"/>
    <dgm:cxn modelId="{95BEA8BB-4F96-48BE-9D66-5D0E4C76530C}" type="presParOf" srcId="{96F1C1AF-3CBF-47DA-8BD7-551042D59E83}" destId="{96C02C9A-6D5F-4E2F-8541-D00568B63443}" srcOrd="1" destOrd="0" presId="urn:microsoft.com/office/officeart/2009/3/layout/RandomtoResultProcess"/>
    <dgm:cxn modelId="{B49F271B-B5D2-4EAF-81CA-25078BF3947C}" type="presParOf" srcId="{96C02C9A-6D5F-4E2F-8541-D00568B63443}" destId="{65EE6E22-8DE1-4BCF-B5B4-31EEF7A67876}" srcOrd="0" destOrd="0" presId="urn:microsoft.com/office/officeart/2009/3/layout/RandomtoResultProcess"/>
    <dgm:cxn modelId="{177A4740-4486-407D-A0D1-858A99CF0D23}" type="presParOf" srcId="{96C02C9A-6D5F-4E2F-8541-D00568B63443}" destId="{EACBD7E2-4F9B-4E8D-89AE-535C72DE4EF7}" srcOrd="1" destOrd="0" presId="urn:microsoft.com/office/officeart/2009/3/layout/RandomtoResultProcess"/>
    <dgm:cxn modelId="{5913033A-7463-4F87-9F09-E6882239A6A4}" type="presParOf" srcId="{96F1C1AF-3CBF-47DA-8BD7-551042D59E83}" destId="{8A3D64F0-81D2-4CFA-BB68-A5D6995109CE}" srcOrd="2" destOrd="0" presId="urn:microsoft.com/office/officeart/2009/3/layout/RandomtoResultProcess"/>
    <dgm:cxn modelId="{09B04E18-4ECD-47F0-A3B6-4063713DF7C5}" type="presParOf" srcId="{96F1C1AF-3CBF-47DA-8BD7-551042D59E83}" destId="{9C03AACE-1FF7-4CF7-BD13-C9F6E10533C6}" srcOrd="3" destOrd="0" presId="urn:microsoft.com/office/officeart/2009/3/layout/RandomtoResultProcess"/>
    <dgm:cxn modelId="{A9ECE778-979E-4021-9B2D-327A3B042D21}" type="presParOf" srcId="{9C03AACE-1FF7-4CF7-BD13-C9F6E10533C6}" destId="{B95650E2-696E-44C9-8277-F80F3451B00A}" srcOrd="0" destOrd="0" presId="urn:microsoft.com/office/officeart/2009/3/layout/RandomtoResultProcess"/>
    <dgm:cxn modelId="{FA5CD20F-E7CA-4544-B387-5CB449569484}" type="presParOf" srcId="{9C03AACE-1FF7-4CF7-BD13-C9F6E10533C6}" destId="{95E5ED9A-7283-4E79-BA15-CF671E4D4459}" srcOrd="1" destOrd="0" presId="urn:microsoft.com/office/officeart/2009/3/layout/RandomtoResultProcess"/>
    <dgm:cxn modelId="{5058F8D8-56CE-4E61-B4F0-0A7AC813EE28}" type="presParOf" srcId="{96F1C1AF-3CBF-47DA-8BD7-551042D59E83}" destId="{464AF45F-FBB8-4845-B070-00907B2C5BB5}" srcOrd="4" destOrd="0" presId="urn:microsoft.com/office/officeart/2009/3/layout/RandomtoResultProcess"/>
    <dgm:cxn modelId="{81A48756-CF9E-463D-A0CE-DB7F2DA4A138}" type="presParOf" srcId="{464AF45F-FBB8-4845-B070-00907B2C5BB5}" destId="{E2BFA31F-5C49-4F5B-992F-6995A2E8F241}" srcOrd="0" destOrd="0" presId="urn:microsoft.com/office/officeart/2009/3/layout/RandomtoResultProcess"/>
    <dgm:cxn modelId="{AB82022A-A546-485D-9832-C24A43C357ED}" type="presParOf" srcId="{464AF45F-FBB8-4845-B070-00907B2C5BB5}" destId="{9EA71100-A2DD-4A52-B90B-6CB1805327E7}" srcOrd="1" destOrd="0" presId="urn:microsoft.com/office/officeart/2009/3/layout/RandomtoResultProcess"/>
    <dgm:cxn modelId="{4B0DD063-78D5-407E-8A01-44D49C0000A0}" type="presParOf" srcId="{464AF45F-FBB8-4845-B070-00907B2C5BB5}" destId="{ADD0FC55-1C41-46FC-825D-66E63022BCA6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ED5FD1-C6EF-4CC5-B2BD-B96127E42B79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AF0DA144-91B6-404D-8960-40FD52C7BB17}">
      <dgm:prSet phldrT="[Text]" custT="1"/>
      <dgm:spPr/>
      <dgm:t>
        <a:bodyPr/>
        <a:lstStyle/>
        <a:p>
          <a:r>
            <a:rPr lang="sk-SK" sz="2400" b="1" kern="1200" dirty="0">
              <a:solidFill>
                <a:srgbClr val="27567F"/>
              </a:solidFill>
              <a:latin typeface="Montserrat" pitchFamily="2" charset="0"/>
              <a:ea typeface="Bebas Neue" pitchFamily="34" charset="0"/>
              <a:cs typeface="Bebas Neue" pitchFamily="34" charset="0"/>
            </a:rPr>
            <a:t>Elektronická forma</a:t>
          </a:r>
        </a:p>
      </dgm:t>
    </dgm:pt>
    <dgm:pt modelId="{79DDD6FA-614F-4874-8479-D413E93D6577}" type="parTrans" cxnId="{A444F536-54B9-4A1F-87D2-5EDF63748071}">
      <dgm:prSet/>
      <dgm:spPr/>
      <dgm:t>
        <a:bodyPr/>
        <a:lstStyle/>
        <a:p>
          <a:endParaRPr lang="sk-SK"/>
        </a:p>
      </dgm:t>
    </dgm:pt>
    <dgm:pt modelId="{F2B55E98-1157-4BCC-9ABA-CD9E13500019}" type="sibTrans" cxnId="{A444F536-54B9-4A1F-87D2-5EDF63748071}">
      <dgm:prSet/>
      <dgm:spPr/>
      <dgm:t>
        <a:bodyPr/>
        <a:lstStyle/>
        <a:p>
          <a:endParaRPr lang="sk-SK"/>
        </a:p>
      </dgm:t>
    </dgm:pt>
    <dgm:pt modelId="{0CD8A5A9-E33A-475C-9AEE-B1381D5FD728}">
      <dgm:prSet phldrT="[Text]" custT="1"/>
      <dgm:spPr/>
      <dgm:t>
        <a:bodyPr/>
        <a:lstStyle/>
        <a:p>
          <a:r>
            <a:rPr lang="sk-SK" sz="1600" dirty="0">
              <a:latin typeface="Monsterrat "/>
            </a:rPr>
            <a:t>Vytvoriť si žiadosť cez EGRANT</a:t>
          </a:r>
        </a:p>
      </dgm:t>
    </dgm:pt>
    <dgm:pt modelId="{04C04BA3-00B8-402F-8088-176D64E596CD}" type="parTrans" cxnId="{C1C0DDF4-FB7D-439C-918D-33B3B30EA6A4}">
      <dgm:prSet/>
      <dgm:spPr/>
      <dgm:t>
        <a:bodyPr/>
        <a:lstStyle/>
        <a:p>
          <a:endParaRPr lang="sk-SK"/>
        </a:p>
      </dgm:t>
    </dgm:pt>
    <dgm:pt modelId="{C82E1ADA-EE60-4276-A7C5-21535DFC2311}" type="sibTrans" cxnId="{C1C0DDF4-FB7D-439C-918D-33B3B30EA6A4}">
      <dgm:prSet/>
      <dgm:spPr/>
      <dgm:t>
        <a:bodyPr/>
        <a:lstStyle/>
        <a:p>
          <a:endParaRPr lang="sk-SK"/>
        </a:p>
      </dgm:t>
    </dgm:pt>
    <dgm:pt modelId="{B8D34359-C4C2-4E8E-B5F4-67AE8E6AFEBF}">
      <dgm:prSet phldrT="[Text]" custT="1"/>
      <dgm:spPr/>
      <dgm:t>
        <a:bodyPr/>
        <a:lstStyle/>
        <a:p>
          <a:r>
            <a:rPr lang="sk-SK" sz="1600" b="1" dirty="0">
              <a:latin typeface="Monsterrat "/>
            </a:rPr>
            <a:t>do 24.01.2025 do 12:00 hod.</a:t>
          </a:r>
        </a:p>
      </dgm:t>
    </dgm:pt>
    <dgm:pt modelId="{124AC029-B3E9-46B3-BA23-9627B0B754D2}" type="parTrans" cxnId="{54EE3DE1-ADED-4FA6-9EA1-7634B2614B34}">
      <dgm:prSet/>
      <dgm:spPr/>
      <dgm:t>
        <a:bodyPr/>
        <a:lstStyle/>
        <a:p>
          <a:endParaRPr lang="sk-SK"/>
        </a:p>
      </dgm:t>
    </dgm:pt>
    <dgm:pt modelId="{95DFCFF5-C53B-4794-A23D-6B517575BCA2}" type="sibTrans" cxnId="{54EE3DE1-ADED-4FA6-9EA1-7634B2614B34}">
      <dgm:prSet/>
      <dgm:spPr/>
      <dgm:t>
        <a:bodyPr/>
        <a:lstStyle/>
        <a:p>
          <a:endParaRPr lang="sk-SK"/>
        </a:p>
      </dgm:t>
    </dgm:pt>
    <dgm:pt modelId="{37F27419-3966-437F-B36E-04930F71B016}">
      <dgm:prSet phldrT="[Text]" custT="1"/>
      <dgm:spPr/>
      <dgm:t>
        <a:bodyPr/>
        <a:lstStyle/>
        <a:p>
          <a:r>
            <a:rPr lang="sk-SK" sz="2400" b="1" kern="1200" dirty="0">
              <a:solidFill>
                <a:srgbClr val="27567F"/>
              </a:solidFill>
              <a:latin typeface="Montserrat" pitchFamily="2" charset="0"/>
              <a:ea typeface="Bebas Neue" pitchFamily="34" charset="0"/>
              <a:cs typeface="Bebas Neue" pitchFamily="34" charset="0"/>
            </a:rPr>
            <a:t>Písomná forma</a:t>
          </a:r>
        </a:p>
      </dgm:t>
    </dgm:pt>
    <dgm:pt modelId="{3A4BD2EB-395E-4450-918E-9EEEA5F1C23F}" type="parTrans" cxnId="{EDF30E6F-0B37-4613-B4A0-E6A6BA34B835}">
      <dgm:prSet/>
      <dgm:spPr/>
      <dgm:t>
        <a:bodyPr/>
        <a:lstStyle/>
        <a:p>
          <a:endParaRPr lang="sk-SK"/>
        </a:p>
      </dgm:t>
    </dgm:pt>
    <dgm:pt modelId="{0CCA707A-9F8D-4100-81E1-328BE57A95CE}" type="sibTrans" cxnId="{EDF30E6F-0B37-4613-B4A0-E6A6BA34B835}">
      <dgm:prSet/>
      <dgm:spPr/>
      <dgm:t>
        <a:bodyPr/>
        <a:lstStyle/>
        <a:p>
          <a:endParaRPr lang="sk-SK"/>
        </a:p>
      </dgm:t>
    </dgm:pt>
    <dgm:pt modelId="{5DBE5703-1D3E-46B7-9038-354CC8B513DF}">
      <dgm:prSet phldrT="[Text]" custT="1"/>
      <dgm:spPr/>
      <dgm:t>
        <a:bodyPr/>
        <a:lstStyle/>
        <a:p>
          <a:pPr algn="l"/>
          <a:r>
            <a:rPr lang="sk-SK" sz="1600" kern="1200" dirty="0">
              <a:solidFill>
                <a:srgbClr val="C00000"/>
              </a:solidFill>
              <a:latin typeface="Monsterrat "/>
            </a:rPr>
            <a:t>NIVAM</a:t>
          </a:r>
        </a:p>
        <a:p>
          <a:pPr algn="just"/>
          <a:r>
            <a:rPr lang="sk-SK" sz="1400" kern="1200" dirty="0">
              <a:solidFill>
                <a:srgbClr val="C00000"/>
              </a:solidFill>
              <a:latin typeface="Monsterrat "/>
            </a:rPr>
            <a:t>Národný inštitút vzdelávania a </a:t>
          </a:r>
          <a:r>
            <a:rPr lang="sk-SK" sz="1400" kern="1200" dirty="0">
              <a:solidFill>
                <a:srgbClr val="C00000"/>
              </a:solidFill>
              <a:latin typeface="Monsterrat "/>
              <a:ea typeface="+mn-ea"/>
              <a:cs typeface="+mn-cs"/>
            </a:rPr>
            <a:t>mládeže, </a:t>
          </a:r>
        </a:p>
        <a:p>
          <a:pPr algn="just"/>
          <a:r>
            <a:rPr lang="sk-SK" sz="1400" kern="1200" dirty="0">
              <a:solidFill>
                <a:srgbClr val="C00000"/>
              </a:solidFill>
              <a:latin typeface="Monsterrat "/>
              <a:ea typeface="+mn-ea"/>
              <a:cs typeface="+mn-cs"/>
            </a:rPr>
            <a:t>Oddelenie podpory práce s mládežou      </a:t>
          </a:r>
        </a:p>
        <a:p>
          <a:pPr algn="just"/>
          <a:r>
            <a:rPr lang="sk-SK" sz="1400" kern="1200" dirty="0" err="1">
              <a:solidFill>
                <a:srgbClr val="C00000"/>
              </a:solidFill>
              <a:latin typeface="Monsterrat "/>
              <a:ea typeface="+mn-ea"/>
              <a:cs typeface="+mn-cs"/>
            </a:rPr>
            <a:t>Hálova</a:t>
          </a:r>
          <a:r>
            <a:rPr lang="sk-SK" sz="1400" kern="1200" dirty="0">
              <a:solidFill>
                <a:srgbClr val="C00000"/>
              </a:solidFill>
              <a:latin typeface="Monsterrat "/>
              <a:ea typeface="+mn-ea"/>
              <a:cs typeface="+mn-cs"/>
            </a:rPr>
            <a:t> 6, 851 01 Bratislava</a:t>
          </a:r>
        </a:p>
      </dgm:t>
    </dgm:pt>
    <dgm:pt modelId="{2BCFC2AE-44CB-4F98-B1DB-8B6790FA0EC8}" type="parTrans" cxnId="{24BD80DC-5241-48CD-82EC-635D88C1F5AB}">
      <dgm:prSet/>
      <dgm:spPr/>
      <dgm:t>
        <a:bodyPr/>
        <a:lstStyle/>
        <a:p>
          <a:endParaRPr lang="sk-SK"/>
        </a:p>
      </dgm:t>
    </dgm:pt>
    <dgm:pt modelId="{6CB3A911-0529-4DC3-B353-A41641CFE1EF}" type="sibTrans" cxnId="{24BD80DC-5241-48CD-82EC-635D88C1F5AB}">
      <dgm:prSet/>
      <dgm:spPr/>
      <dgm:t>
        <a:bodyPr/>
        <a:lstStyle/>
        <a:p>
          <a:endParaRPr lang="sk-SK"/>
        </a:p>
      </dgm:t>
    </dgm:pt>
    <dgm:pt modelId="{ECD8A1BB-3BDE-4CD4-A528-C3BF04B5143D}">
      <dgm:prSet phldrT="[Text]" custT="1"/>
      <dgm:spPr/>
      <dgm:t>
        <a:bodyPr/>
        <a:lstStyle/>
        <a:p>
          <a:r>
            <a:rPr lang="sk-SK" sz="1600" b="1" dirty="0">
              <a:latin typeface="Monsterrat "/>
            </a:rPr>
            <a:t>do 24.01.2025 </a:t>
          </a:r>
        </a:p>
      </dgm:t>
    </dgm:pt>
    <dgm:pt modelId="{C6FEC721-15B6-4AA1-9B78-71973CDB036C}" type="parTrans" cxnId="{39014DEE-34CA-47C8-9649-5884C51DA559}">
      <dgm:prSet/>
      <dgm:spPr/>
      <dgm:t>
        <a:bodyPr/>
        <a:lstStyle/>
        <a:p>
          <a:endParaRPr lang="sk-SK"/>
        </a:p>
      </dgm:t>
    </dgm:pt>
    <dgm:pt modelId="{590CD05D-1E6A-442F-A746-995442505615}" type="sibTrans" cxnId="{39014DEE-34CA-47C8-9649-5884C51DA559}">
      <dgm:prSet/>
      <dgm:spPr/>
      <dgm:t>
        <a:bodyPr/>
        <a:lstStyle/>
        <a:p>
          <a:endParaRPr lang="sk-SK"/>
        </a:p>
      </dgm:t>
    </dgm:pt>
    <dgm:pt modelId="{457C089E-1AD0-46D8-ADC3-EF7CF25D569F}">
      <dgm:prSet phldrT="[Text]" custT="1"/>
      <dgm:spPr/>
      <dgm:t>
        <a:bodyPr/>
        <a:lstStyle/>
        <a:p>
          <a:r>
            <a:rPr lang="sk-SK" sz="2400" b="1" dirty="0">
              <a:solidFill>
                <a:srgbClr val="27567F"/>
              </a:solidFill>
              <a:latin typeface="Montserrat" pitchFamily="2" charset="0"/>
              <a:ea typeface="Bebas Neue" pitchFamily="34" charset="0"/>
              <a:cs typeface="Bebas Neue" pitchFamily="34" charset="0"/>
            </a:rPr>
            <a:t>Prílohy</a:t>
          </a:r>
        </a:p>
      </dgm:t>
    </dgm:pt>
    <dgm:pt modelId="{EC56BBD0-C1AF-4DBF-87F6-F8715193E20A}" type="parTrans" cxnId="{6788F287-9AB8-458A-9C7D-B9FD0584A4C0}">
      <dgm:prSet/>
      <dgm:spPr/>
      <dgm:t>
        <a:bodyPr/>
        <a:lstStyle/>
        <a:p>
          <a:endParaRPr lang="sk-SK"/>
        </a:p>
      </dgm:t>
    </dgm:pt>
    <dgm:pt modelId="{09F7153D-50DE-4709-8568-99054A1EF501}" type="sibTrans" cxnId="{6788F287-9AB8-458A-9C7D-B9FD0584A4C0}">
      <dgm:prSet/>
      <dgm:spPr/>
      <dgm:t>
        <a:bodyPr/>
        <a:lstStyle/>
        <a:p>
          <a:endParaRPr lang="sk-SK"/>
        </a:p>
      </dgm:t>
    </dgm:pt>
    <dgm:pt modelId="{EF552C97-ACE2-4F02-99D2-6704FF4E6C5C}" type="pres">
      <dgm:prSet presAssocID="{A0ED5FD1-C6EF-4CC5-B2BD-B96127E42B79}" presName="layout" presStyleCnt="0">
        <dgm:presLayoutVars>
          <dgm:chMax/>
          <dgm:chPref/>
          <dgm:dir/>
          <dgm:resizeHandles/>
        </dgm:presLayoutVars>
      </dgm:prSet>
      <dgm:spPr/>
    </dgm:pt>
    <dgm:pt modelId="{B29DD290-07D1-428F-B04D-CE8FF7A776A2}" type="pres">
      <dgm:prSet presAssocID="{AF0DA144-91B6-404D-8960-40FD52C7BB17}" presName="root" presStyleCnt="0">
        <dgm:presLayoutVars>
          <dgm:chMax/>
          <dgm:chPref/>
        </dgm:presLayoutVars>
      </dgm:prSet>
      <dgm:spPr/>
    </dgm:pt>
    <dgm:pt modelId="{EE649E4A-6F16-4BE3-8CE9-F500ED83B937}" type="pres">
      <dgm:prSet presAssocID="{AF0DA144-91B6-404D-8960-40FD52C7BB17}" presName="rootComposite" presStyleCnt="0">
        <dgm:presLayoutVars/>
      </dgm:prSet>
      <dgm:spPr/>
    </dgm:pt>
    <dgm:pt modelId="{49FDC9FA-BFA2-4E9F-B165-41E679E7EA9B}" type="pres">
      <dgm:prSet presAssocID="{AF0DA144-91B6-404D-8960-40FD52C7BB17}" presName="ParentAccent" presStyleLbl="alignNode1" presStyleIdx="0" presStyleCnt="3" custScaleX="94872" custScaleY="39043" custLinFactNeighborX="-100"/>
      <dgm:spPr/>
    </dgm:pt>
    <dgm:pt modelId="{CC98F239-829F-4FD3-B2B2-CCC52C6BE306}" type="pres">
      <dgm:prSet presAssocID="{AF0DA144-91B6-404D-8960-40FD52C7BB17}" presName="ParentSmallAccent" presStyleLbl="fgAcc1" presStyleIdx="0" presStyleCnt="3"/>
      <dgm:spPr/>
    </dgm:pt>
    <dgm:pt modelId="{CCA26DFE-1796-40C7-A7DF-D25F76C27E95}" type="pres">
      <dgm:prSet presAssocID="{AF0DA144-91B6-404D-8960-40FD52C7BB17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7FFD2234-E05D-4696-AE71-4C8C3CA95A26}" type="pres">
      <dgm:prSet presAssocID="{AF0DA144-91B6-404D-8960-40FD52C7BB17}" presName="childShape" presStyleCnt="0">
        <dgm:presLayoutVars>
          <dgm:chMax val="0"/>
          <dgm:chPref val="0"/>
        </dgm:presLayoutVars>
      </dgm:prSet>
      <dgm:spPr/>
    </dgm:pt>
    <dgm:pt modelId="{89899ACD-AEA4-474D-BAA9-4499DBE45D47}" type="pres">
      <dgm:prSet presAssocID="{0CD8A5A9-E33A-475C-9AEE-B1381D5FD728}" presName="childComposite" presStyleCnt="0">
        <dgm:presLayoutVars>
          <dgm:chMax val="0"/>
          <dgm:chPref val="0"/>
        </dgm:presLayoutVars>
      </dgm:prSet>
      <dgm:spPr/>
    </dgm:pt>
    <dgm:pt modelId="{996F3A33-28C5-47F2-8271-2D91B30398FA}" type="pres">
      <dgm:prSet presAssocID="{0CD8A5A9-E33A-475C-9AEE-B1381D5FD728}" presName="ChildAccent" presStyleLbl="solidFgAcc1" presStyleIdx="0" presStyleCnt="4"/>
      <dgm:spPr/>
    </dgm:pt>
    <dgm:pt modelId="{16194C92-288F-4912-8672-E04D3903CA0A}" type="pres">
      <dgm:prSet presAssocID="{0CD8A5A9-E33A-475C-9AEE-B1381D5FD728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F5DBF3D-033D-44AA-B104-0A408962FE5D}" type="pres">
      <dgm:prSet presAssocID="{B8D34359-C4C2-4E8E-B5F4-67AE8E6AFEBF}" presName="childComposite" presStyleCnt="0">
        <dgm:presLayoutVars>
          <dgm:chMax val="0"/>
          <dgm:chPref val="0"/>
        </dgm:presLayoutVars>
      </dgm:prSet>
      <dgm:spPr/>
    </dgm:pt>
    <dgm:pt modelId="{FEABB61F-9685-4750-8E90-F9145C3F21AD}" type="pres">
      <dgm:prSet presAssocID="{B8D34359-C4C2-4E8E-B5F4-67AE8E6AFEBF}" presName="ChildAccent" presStyleLbl="solidFgAcc1" presStyleIdx="1" presStyleCnt="4"/>
      <dgm:spPr/>
    </dgm:pt>
    <dgm:pt modelId="{CAC3A72A-5782-4E17-BDFA-80E8BF1093AA}" type="pres">
      <dgm:prSet presAssocID="{B8D34359-C4C2-4E8E-B5F4-67AE8E6AFEBF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2E13621C-00E3-49C7-8E3D-0F80AB34C9B3}" type="pres">
      <dgm:prSet presAssocID="{37F27419-3966-437F-B36E-04930F71B016}" presName="root" presStyleCnt="0">
        <dgm:presLayoutVars>
          <dgm:chMax/>
          <dgm:chPref/>
        </dgm:presLayoutVars>
      </dgm:prSet>
      <dgm:spPr/>
    </dgm:pt>
    <dgm:pt modelId="{13701A4E-45E6-475D-A192-44B84FD70A48}" type="pres">
      <dgm:prSet presAssocID="{37F27419-3966-437F-B36E-04930F71B016}" presName="rootComposite" presStyleCnt="0">
        <dgm:presLayoutVars/>
      </dgm:prSet>
      <dgm:spPr/>
    </dgm:pt>
    <dgm:pt modelId="{24811909-D103-4177-9E7A-7D70548C7C37}" type="pres">
      <dgm:prSet presAssocID="{37F27419-3966-437F-B36E-04930F71B016}" presName="ParentAccent" presStyleLbl="alignNode1" presStyleIdx="1" presStyleCnt="3" custScaleX="94872" custScaleY="39043"/>
      <dgm:spPr/>
    </dgm:pt>
    <dgm:pt modelId="{F06E6464-E1ED-406C-971D-E86E61002CD9}" type="pres">
      <dgm:prSet presAssocID="{37F27419-3966-437F-B36E-04930F71B016}" presName="ParentSmallAccent" presStyleLbl="fgAcc1" presStyleIdx="1" presStyleCnt="3"/>
      <dgm:spPr/>
    </dgm:pt>
    <dgm:pt modelId="{967857AC-A0F8-42A8-85A7-8AED6F713A85}" type="pres">
      <dgm:prSet presAssocID="{37F27419-3966-437F-B36E-04930F71B016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2A3CB494-C411-4BF4-BE36-96C30270D194}" type="pres">
      <dgm:prSet presAssocID="{37F27419-3966-437F-B36E-04930F71B016}" presName="childShape" presStyleCnt="0">
        <dgm:presLayoutVars>
          <dgm:chMax val="0"/>
          <dgm:chPref val="0"/>
        </dgm:presLayoutVars>
      </dgm:prSet>
      <dgm:spPr/>
    </dgm:pt>
    <dgm:pt modelId="{6F3579F2-C5E1-4E76-AA30-4CA650BD5748}" type="pres">
      <dgm:prSet presAssocID="{5DBE5703-1D3E-46B7-9038-354CC8B513DF}" presName="childComposite" presStyleCnt="0">
        <dgm:presLayoutVars>
          <dgm:chMax val="0"/>
          <dgm:chPref val="0"/>
        </dgm:presLayoutVars>
      </dgm:prSet>
      <dgm:spPr/>
    </dgm:pt>
    <dgm:pt modelId="{C04A3546-DFA0-46BB-BA3A-5FB85AFE20DB}" type="pres">
      <dgm:prSet presAssocID="{5DBE5703-1D3E-46B7-9038-354CC8B513DF}" presName="ChildAccent" presStyleLbl="solidFgAcc1" presStyleIdx="2" presStyleCnt="4" custLinFactY="-66320" custLinFactNeighborX="18242" custLinFactNeighborY="-100000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3DB1B516-5E93-4DB0-B939-6C4F40258725}" type="pres">
      <dgm:prSet presAssocID="{5DBE5703-1D3E-46B7-9038-354CC8B513DF}" presName="Child" presStyleLbl="revTx" presStyleIdx="4" presStyleCnt="7" custScaleX="104906" custScaleY="226744" custLinFactNeighborX="2756" custLinFactNeighborY="-38934">
        <dgm:presLayoutVars>
          <dgm:chMax val="0"/>
          <dgm:chPref val="0"/>
          <dgm:bulletEnabled val="1"/>
        </dgm:presLayoutVars>
      </dgm:prSet>
      <dgm:spPr/>
    </dgm:pt>
    <dgm:pt modelId="{F0BD027F-49B2-49A9-B195-BA9C431C2BA7}" type="pres">
      <dgm:prSet presAssocID="{ECD8A1BB-3BDE-4CD4-A528-C3BF04B5143D}" presName="childComposite" presStyleCnt="0">
        <dgm:presLayoutVars>
          <dgm:chMax val="0"/>
          <dgm:chPref val="0"/>
        </dgm:presLayoutVars>
      </dgm:prSet>
      <dgm:spPr/>
    </dgm:pt>
    <dgm:pt modelId="{C489984E-C280-497A-9622-B4C9312C7997}" type="pres">
      <dgm:prSet presAssocID="{ECD8A1BB-3BDE-4CD4-A528-C3BF04B5143D}" presName="ChildAccent" presStyleLbl="solidFgAcc1" presStyleIdx="3" presStyleCnt="4" custLinFactX="-100000" custLinFactY="-49433" custLinFactNeighborX="-182383" custLinFactNeighborY="-100000"/>
      <dgm:spPr/>
    </dgm:pt>
    <dgm:pt modelId="{7930D9A6-386F-4F6C-816C-0C2C1943DCBA}" type="pres">
      <dgm:prSet presAssocID="{ECD8A1BB-3BDE-4CD4-A528-C3BF04B5143D}" presName="Child" presStyleLbl="revTx" presStyleIdx="5" presStyleCnt="7" custScaleX="57602" custLinFactNeighborX="-37591" custLinFactNeighborY="-63196">
        <dgm:presLayoutVars>
          <dgm:chMax val="0"/>
          <dgm:chPref val="0"/>
          <dgm:bulletEnabled val="1"/>
        </dgm:presLayoutVars>
      </dgm:prSet>
      <dgm:spPr/>
    </dgm:pt>
    <dgm:pt modelId="{835EF3A2-4DFA-458C-83B7-279939BCFBF7}" type="pres">
      <dgm:prSet presAssocID="{457C089E-1AD0-46D8-ADC3-EF7CF25D569F}" presName="root" presStyleCnt="0">
        <dgm:presLayoutVars>
          <dgm:chMax/>
          <dgm:chPref/>
        </dgm:presLayoutVars>
      </dgm:prSet>
      <dgm:spPr/>
    </dgm:pt>
    <dgm:pt modelId="{E062C910-B8D1-4479-8664-013E1E4A3AF6}" type="pres">
      <dgm:prSet presAssocID="{457C089E-1AD0-46D8-ADC3-EF7CF25D569F}" presName="rootComposite" presStyleCnt="0">
        <dgm:presLayoutVars/>
      </dgm:prSet>
      <dgm:spPr/>
    </dgm:pt>
    <dgm:pt modelId="{43E354B8-98D0-454A-B04D-30332FAFC842}" type="pres">
      <dgm:prSet presAssocID="{457C089E-1AD0-46D8-ADC3-EF7CF25D569F}" presName="ParentAccent" presStyleLbl="alignNode1" presStyleIdx="2" presStyleCnt="3" custScaleX="94872" custScaleY="39043"/>
      <dgm:spPr/>
    </dgm:pt>
    <dgm:pt modelId="{F780205F-3331-4DA9-A22E-BD59BEDB0038}" type="pres">
      <dgm:prSet presAssocID="{457C089E-1AD0-46D8-ADC3-EF7CF25D569F}" presName="ParentSmallAccent" presStyleLbl="fgAcc1" presStyleIdx="2" presStyleCnt="3"/>
      <dgm:spPr/>
    </dgm:pt>
    <dgm:pt modelId="{0AA99E3C-FC0E-4836-A951-0E6E62D3C8A2}" type="pres">
      <dgm:prSet presAssocID="{457C089E-1AD0-46D8-ADC3-EF7CF25D569F}" presName="Parent" presStyleLbl="revTx" presStyleIdx="6" presStyleCnt="7">
        <dgm:presLayoutVars>
          <dgm:chMax/>
          <dgm:chPref val="4"/>
          <dgm:bulletEnabled val="1"/>
        </dgm:presLayoutVars>
      </dgm:prSet>
      <dgm:spPr/>
    </dgm:pt>
    <dgm:pt modelId="{1512421F-C014-46B4-932A-2F41A64E1EF9}" type="pres">
      <dgm:prSet presAssocID="{457C089E-1AD0-46D8-ADC3-EF7CF25D569F}" presName="childShape" presStyleCnt="0">
        <dgm:presLayoutVars>
          <dgm:chMax val="0"/>
          <dgm:chPref val="0"/>
        </dgm:presLayoutVars>
      </dgm:prSet>
      <dgm:spPr/>
    </dgm:pt>
  </dgm:ptLst>
  <dgm:cxnLst>
    <dgm:cxn modelId="{8323712F-7158-4DE3-9A64-24C023A56D06}" type="presOf" srcId="{5DBE5703-1D3E-46B7-9038-354CC8B513DF}" destId="{3DB1B516-5E93-4DB0-B939-6C4F40258725}" srcOrd="0" destOrd="0" presId="urn:microsoft.com/office/officeart/2008/layout/SquareAccentList"/>
    <dgm:cxn modelId="{A444F536-54B9-4A1F-87D2-5EDF63748071}" srcId="{A0ED5FD1-C6EF-4CC5-B2BD-B96127E42B79}" destId="{AF0DA144-91B6-404D-8960-40FD52C7BB17}" srcOrd="0" destOrd="0" parTransId="{79DDD6FA-614F-4874-8479-D413E93D6577}" sibTransId="{F2B55E98-1157-4BCC-9ABA-CD9E13500019}"/>
    <dgm:cxn modelId="{EDF30E6F-0B37-4613-B4A0-E6A6BA34B835}" srcId="{A0ED5FD1-C6EF-4CC5-B2BD-B96127E42B79}" destId="{37F27419-3966-437F-B36E-04930F71B016}" srcOrd="1" destOrd="0" parTransId="{3A4BD2EB-395E-4450-918E-9EEEA5F1C23F}" sibTransId="{0CCA707A-9F8D-4100-81E1-328BE57A95CE}"/>
    <dgm:cxn modelId="{6788F287-9AB8-458A-9C7D-B9FD0584A4C0}" srcId="{A0ED5FD1-C6EF-4CC5-B2BD-B96127E42B79}" destId="{457C089E-1AD0-46D8-ADC3-EF7CF25D569F}" srcOrd="2" destOrd="0" parTransId="{EC56BBD0-C1AF-4DBF-87F6-F8715193E20A}" sibTransId="{09F7153D-50DE-4709-8568-99054A1EF501}"/>
    <dgm:cxn modelId="{72FCC18B-F15C-4AC6-95AD-E8A1608827AA}" type="presOf" srcId="{0CD8A5A9-E33A-475C-9AEE-B1381D5FD728}" destId="{16194C92-288F-4912-8672-E04D3903CA0A}" srcOrd="0" destOrd="0" presId="urn:microsoft.com/office/officeart/2008/layout/SquareAccentList"/>
    <dgm:cxn modelId="{E87D5FAF-7C75-4980-9DF1-7E4BEEA51A06}" type="presOf" srcId="{A0ED5FD1-C6EF-4CC5-B2BD-B96127E42B79}" destId="{EF552C97-ACE2-4F02-99D2-6704FF4E6C5C}" srcOrd="0" destOrd="0" presId="urn:microsoft.com/office/officeart/2008/layout/SquareAccentList"/>
    <dgm:cxn modelId="{32BE13B6-8650-4615-B0A2-A915CB2DA3C6}" type="presOf" srcId="{B8D34359-C4C2-4E8E-B5F4-67AE8E6AFEBF}" destId="{CAC3A72A-5782-4E17-BDFA-80E8BF1093AA}" srcOrd="0" destOrd="0" presId="urn:microsoft.com/office/officeart/2008/layout/SquareAccentList"/>
    <dgm:cxn modelId="{727D9DB6-611E-4D76-86D8-C662565EA386}" type="presOf" srcId="{ECD8A1BB-3BDE-4CD4-A528-C3BF04B5143D}" destId="{7930D9A6-386F-4F6C-816C-0C2C1943DCBA}" srcOrd="0" destOrd="0" presId="urn:microsoft.com/office/officeart/2008/layout/SquareAccentList"/>
    <dgm:cxn modelId="{1C1992C0-4543-4A10-BD15-864EAA111678}" type="presOf" srcId="{AF0DA144-91B6-404D-8960-40FD52C7BB17}" destId="{CCA26DFE-1796-40C7-A7DF-D25F76C27E95}" srcOrd="0" destOrd="0" presId="urn:microsoft.com/office/officeart/2008/layout/SquareAccentList"/>
    <dgm:cxn modelId="{477942C1-B160-40E5-9420-285888F02821}" type="presOf" srcId="{457C089E-1AD0-46D8-ADC3-EF7CF25D569F}" destId="{0AA99E3C-FC0E-4836-A951-0E6E62D3C8A2}" srcOrd="0" destOrd="0" presId="urn:microsoft.com/office/officeart/2008/layout/SquareAccentList"/>
    <dgm:cxn modelId="{2E7C00C7-0866-4E53-B288-97A633E7D07C}" type="presOf" srcId="{37F27419-3966-437F-B36E-04930F71B016}" destId="{967857AC-A0F8-42A8-85A7-8AED6F713A85}" srcOrd="0" destOrd="0" presId="urn:microsoft.com/office/officeart/2008/layout/SquareAccentList"/>
    <dgm:cxn modelId="{24BD80DC-5241-48CD-82EC-635D88C1F5AB}" srcId="{37F27419-3966-437F-B36E-04930F71B016}" destId="{5DBE5703-1D3E-46B7-9038-354CC8B513DF}" srcOrd="0" destOrd="0" parTransId="{2BCFC2AE-44CB-4F98-B1DB-8B6790FA0EC8}" sibTransId="{6CB3A911-0529-4DC3-B353-A41641CFE1EF}"/>
    <dgm:cxn modelId="{54EE3DE1-ADED-4FA6-9EA1-7634B2614B34}" srcId="{AF0DA144-91B6-404D-8960-40FD52C7BB17}" destId="{B8D34359-C4C2-4E8E-B5F4-67AE8E6AFEBF}" srcOrd="1" destOrd="0" parTransId="{124AC029-B3E9-46B3-BA23-9627B0B754D2}" sibTransId="{95DFCFF5-C53B-4794-A23D-6B517575BCA2}"/>
    <dgm:cxn modelId="{39014DEE-34CA-47C8-9649-5884C51DA559}" srcId="{37F27419-3966-437F-B36E-04930F71B016}" destId="{ECD8A1BB-3BDE-4CD4-A528-C3BF04B5143D}" srcOrd="1" destOrd="0" parTransId="{C6FEC721-15B6-4AA1-9B78-71973CDB036C}" sibTransId="{590CD05D-1E6A-442F-A746-995442505615}"/>
    <dgm:cxn modelId="{C1C0DDF4-FB7D-439C-918D-33B3B30EA6A4}" srcId="{AF0DA144-91B6-404D-8960-40FD52C7BB17}" destId="{0CD8A5A9-E33A-475C-9AEE-B1381D5FD728}" srcOrd="0" destOrd="0" parTransId="{04C04BA3-00B8-402F-8088-176D64E596CD}" sibTransId="{C82E1ADA-EE60-4276-A7C5-21535DFC2311}"/>
    <dgm:cxn modelId="{ECF66022-35A9-4763-8B46-E9C5A39CC991}" type="presParOf" srcId="{EF552C97-ACE2-4F02-99D2-6704FF4E6C5C}" destId="{B29DD290-07D1-428F-B04D-CE8FF7A776A2}" srcOrd="0" destOrd="0" presId="urn:microsoft.com/office/officeart/2008/layout/SquareAccentList"/>
    <dgm:cxn modelId="{379786A4-0093-4BD7-99FB-93FFA31C2925}" type="presParOf" srcId="{B29DD290-07D1-428F-B04D-CE8FF7A776A2}" destId="{EE649E4A-6F16-4BE3-8CE9-F500ED83B937}" srcOrd="0" destOrd="0" presId="urn:microsoft.com/office/officeart/2008/layout/SquareAccentList"/>
    <dgm:cxn modelId="{56C1421D-7DE8-4A38-A536-FA07E975B447}" type="presParOf" srcId="{EE649E4A-6F16-4BE3-8CE9-F500ED83B937}" destId="{49FDC9FA-BFA2-4E9F-B165-41E679E7EA9B}" srcOrd="0" destOrd="0" presId="urn:microsoft.com/office/officeart/2008/layout/SquareAccentList"/>
    <dgm:cxn modelId="{8D4F7453-09AC-468C-9F10-7AE7E67FC83C}" type="presParOf" srcId="{EE649E4A-6F16-4BE3-8CE9-F500ED83B937}" destId="{CC98F239-829F-4FD3-B2B2-CCC52C6BE306}" srcOrd="1" destOrd="0" presId="urn:microsoft.com/office/officeart/2008/layout/SquareAccentList"/>
    <dgm:cxn modelId="{1A56CD21-7861-4357-B79D-A4A3336CD286}" type="presParOf" srcId="{EE649E4A-6F16-4BE3-8CE9-F500ED83B937}" destId="{CCA26DFE-1796-40C7-A7DF-D25F76C27E95}" srcOrd="2" destOrd="0" presId="urn:microsoft.com/office/officeart/2008/layout/SquareAccentList"/>
    <dgm:cxn modelId="{9180A61D-BC85-42CD-814B-7145FB9BC47C}" type="presParOf" srcId="{B29DD290-07D1-428F-B04D-CE8FF7A776A2}" destId="{7FFD2234-E05D-4696-AE71-4C8C3CA95A26}" srcOrd="1" destOrd="0" presId="urn:microsoft.com/office/officeart/2008/layout/SquareAccentList"/>
    <dgm:cxn modelId="{D2481669-9187-4607-A20C-F402838244D9}" type="presParOf" srcId="{7FFD2234-E05D-4696-AE71-4C8C3CA95A26}" destId="{89899ACD-AEA4-474D-BAA9-4499DBE45D47}" srcOrd="0" destOrd="0" presId="urn:microsoft.com/office/officeart/2008/layout/SquareAccentList"/>
    <dgm:cxn modelId="{892039E0-AA81-4FE4-B03F-2C2AB60A80DB}" type="presParOf" srcId="{89899ACD-AEA4-474D-BAA9-4499DBE45D47}" destId="{996F3A33-28C5-47F2-8271-2D91B30398FA}" srcOrd="0" destOrd="0" presId="urn:microsoft.com/office/officeart/2008/layout/SquareAccentList"/>
    <dgm:cxn modelId="{74413E36-B06F-45EC-985A-944038CA478F}" type="presParOf" srcId="{89899ACD-AEA4-474D-BAA9-4499DBE45D47}" destId="{16194C92-288F-4912-8672-E04D3903CA0A}" srcOrd="1" destOrd="0" presId="urn:microsoft.com/office/officeart/2008/layout/SquareAccentList"/>
    <dgm:cxn modelId="{25F27683-2ECC-404E-9831-768FDC379AF5}" type="presParOf" srcId="{7FFD2234-E05D-4696-AE71-4C8C3CA95A26}" destId="{9F5DBF3D-033D-44AA-B104-0A408962FE5D}" srcOrd="1" destOrd="0" presId="urn:microsoft.com/office/officeart/2008/layout/SquareAccentList"/>
    <dgm:cxn modelId="{9CAE0786-95AC-462B-AB00-04BC8BC31754}" type="presParOf" srcId="{9F5DBF3D-033D-44AA-B104-0A408962FE5D}" destId="{FEABB61F-9685-4750-8E90-F9145C3F21AD}" srcOrd="0" destOrd="0" presId="urn:microsoft.com/office/officeart/2008/layout/SquareAccentList"/>
    <dgm:cxn modelId="{8DBB5265-D3DD-48A1-BABD-33DC0E8A6963}" type="presParOf" srcId="{9F5DBF3D-033D-44AA-B104-0A408962FE5D}" destId="{CAC3A72A-5782-4E17-BDFA-80E8BF1093AA}" srcOrd="1" destOrd="0" presId="urn:microsoft.com/office/officeart/2008/layout/SquareAccentList"/>
    <dgm:cxn modelId="{6F32B560-42FA-44D2-93EC-EA3F41E68890}" type="presParOf" srcId="{EF552C97-ACE2-4F02-99D2-6704FF4E6C5C}" destId="{2E13621C-00E3-49C7-8E3D-0F80AB34C9B3}" srcOrd="1" destOrd="0" presId="urn:microsoft.com/office/officeart/2008/layout/SquareAccentList"/>
    <dgm:cxn modelId="{167D1572-3ED8-4450-9D62-65545AD5A87A}" type="presParOf" srcId="{2E13621C-00E3-49C7-8E3D-0F80AB34C9B3}" destId="{13701A4E-45E6-475D-A192-44B84FD70A48}" srcOrd="0" destOrd="0" presId="urn:microsoft.com/office/officeart/2008/layout/SquareAccentList"/>
    <dgm:cxn modelId="{4CCFDDF1-AB0B-4D95-A7C2-1B72734118E7}" type="presParOf" srcId="{13701A4E-45E6-475D-A192-44B84FD70A48}" destId="{24811909-D103-4177-9E7A-7D70548C7C37}" srcOrd="0" destOrd="0" presId="urn:microsoft.com/office/officeart/2008/layout/SquareAccentList"/>
    <dgm:cxn modelId="{D8B0EBB0-0FDD-460A-880B-E49B293EE2A0}" type="presParOf" srcId="{13701A4E-45E6-475D-A192-44B84FD70A48}" destId="{F06E6464-E1ED-406C-971D-E86E61002CD9}" srcOrd="1" destOrd="0" presId="urn:microsoft.com/office/officeart/2008/layout/SquareAccentList"/>
    <dgm:cxn modelId="{C535BCE2-3608-4F9A-98E5-B995BD85F6CC}" type="presParOf" srcId="{13701A4E-45E6-475D-A192-44B84FD70A48}" destId="{967857AC-A0F8-42A8-85A7-8AED6F713A85}" srcOrd="2" destOrd="0" presId="urn:microsoft.com/office/officeart/2008/layout/SquareAccentList"/>
    <dgm:cxn modelId="{357A37D4-A549-464B-B9FF-82C16B6E3FFD}" type="presParOf" srcId="{2E13621C-00E3-49C7-8E3D-0F80AB34C9B3}" destId="{2A3CB494-C411-4BF4-BE36-96C30270D194}" srcOrd="1" destOrd="0" presId="urn:microsoft.com/office/officeart/2008/layout/SquareAccentList"/>
    <dgm:cxn modelId="{F038A1BE-A923-4547-B24A-7632299324A6}" type="presParOf" srcId="{2A3CB494-C411-4BF4-BE36-96C30270D194}" destId="{6F3579F2-C5E1-4E76-AA30-4CA650BD5748}" srcOrd="0" destOrd="0" presId="urn:microsoft.com/office/officeart/2008/layout/SquareAccentList"/>
    <dgm:cxn modelId="{370AAD7E-2BED-4777-BA1E-DBF3CA4B2821}" type="presParOf" srcId="{6F3579F2-C5E1-4E76-AA30-4CA650BD5748}" destId="{C04A3546-DFA0-46BB-BA3A-5FB85AFE20DB}" srcOrd="0" destOrd="0" presId="urn:microsoft.com/office/officeart/2008/layout/SquareAccentList"/>
    <dgm:cxn modelId="{5A6F15E2-1191-4C0B-88FD-C039B2CCF126}" type="presParOf" srcId="{6F3579F2-C5E1-4E76-AA30-4CA650BD5748}" destId="{3DB1B516-5E93-4DB0-B939-6C4F40258725}" srcOrd="1" destOrd="0" presId="urn:microsoft.com/office/officeart/2008/layout/SquareAccentList"/>
    <dgm:cxn modelId="{D577BF5F-6654-4016-B1B8-22D1C57DEEB9}" type="presParOf" srcId="{2A3CB494-C411-4BF4-BE36-96C30270D194}" destId="{F0BD027F-49B2-49A9-B195-BA9C431C2BA7}" srcOrd="1" destOrd="0" presId="urn:microsoft.com/office/officeart/2008/layout/SquareAccentList"/>
    <dgm:cxn modelId="{C7AE2CA5-6AC2-40E1-9544-ED675796CD48}" type="presParOf" srcId="{F0BD027F-49B2-49A9-B195-BA9C431C2BA7}" destId="{C489984E-C280-497A-9622-B4C9312C7997}" srcOrd="0" destOrd="0" presId="urn:microsoft.com/office/officeart/2008/layout/SquareAccentList"/>
    <dgm:cxn modelId="{9E23CAC3-0008-4AAF-97A7-478B63C9BBAA}" type="presParOf" srcId="{F0BD027F-49B2-49A9-B195-BA9C431C2BA7}" destId="{7930D9A6-386F-4F6C-816C-0C2C1943DCBA}" srcOrd="1" destOrd="0" presId="urn:microsoft.com/office/officeart/2008/layout/SquareAccentList"/>
    <dgm:cxn modelId="{EF5A8B43-6A71-429A-97FF-99C1773A9C92}" type="presParOf" srcId="{EF552C97-ACE2-4F02-99D2-6704FF4E6C5C}" destId="{835EF3A2-4DFA-458C-83B7-279939BCFBF7}" srcOrd="2" destOrd="0" presId="urn:microsoft.com/office/officeart/2008/layout/SquareAccentList"/>
    <dgm:cxn modelId="{59250306-881F-4CBE-9B56-A7465F5D8CC4}" type="presParOf" srcId="{835EF3A2-4DFA-458C-83B7-279939BCFBF7}" destId="{E062C910-B8D1-4479-8664-013E1E4A3AF6}" srcOrd="0" destOrd="0" presId="urn:microsoft.com/office/officeart/2008/layout/SquareAccentList"/>
    <dgm:cxn modelId="{93066A2E-EC04-4E4D-850B-95D55AD1CF33}" type="presParOf" srcId="{E062C910-B8D1-4479-8664-013E1E4A3AF6}" destId="{43E354B8-98D0-454A-B04D-30332FAFC842}" srcOrd="0" destOrd="0" presId="urn:microsoft.com/office/officeart/2008/layout/SquareAccentList"/>
    <dgm:cxn modelId="{3F4051DE-2858-4556-AC6E-F8B14F01DCEE}" type="presParOf" srcId="{E062C910-B8D1-4479-8664-013E1E4A3AF6}" destId="{F780205F-3331-4DA9-A22E-BD59BEDB0038}" srcOrd="1" destOrd="0" presId="urn:microsoft.com/office/officeart/2008/layout/SquareAccentList"/>
    <dgm:cxn modelId="{7DA3CA94-DF15-49E6-A1CB-20203316517F}" type="presParOf" srcId="{E062C910-B8D1-4479-8664-013E1E4A3AF6}" destId="{0AA99E3C-FC0E-4836-A951-0E6E62D3C8A2}" srcOrd="2" destOrd="0" presId="urn:microsoft.com/office/officeart/2008/layout/SquareAccentList"/>
    <dgm:cxn modelId="{8F61FCBF-D6D4-4C50-837F-DEA292C408A0}" type="presParOf" srcId="{835EF3A2-4DFA-458C-83B7-279939BCFBF7}" destId="{1512421F-C014-46B4-932A-2F41A64E1EF9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43FF9-1E93-4027-84AC-55A10E7A63A8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4D5DC7C-F2A6-4104-8682-3447E01E619C}">
      <dgm:prSet/>
      <dgm:spPr/>
      <dgm:t>
        <a:bodyPr/>
        <a:lstStyle/>
        <a:p>
          <a:r>
            <a:rPr lang="sk-SK" dirty="0"/>
            <a:t>mladí ľudia do 30 rokov, prioritne vo veku 13 až 18 rokov, mládež s </a:t>
          </a:r>
          <a:r>
            <a:rPr lang="sk-SK" b="1" dirty="0"/>
            <a:t>nedostatkom príležitostí </a:t>
          </a:r>
          <a:r>
            <a:rPr lang="sk-SK" dirty="0"/>
            <a:t>a neorganizovaná mládež, </a:t>
          </a:r>
        </a:p>
      </dgm:t>
    </dgm:pt>
    <dgm:pt modelId="{5484D8F6-8584-48C8-BC88-A56C1A95B910}" type="parTrans" cxnId="{4C72900C-0429-4796-B078-1DCC447F5323}">
      <dgm:prSet/>
      <dgm:spPr/>
      <dgm:t>
        <a:bodyPr/>
        <a:lstStyle/>
        <a:p>
          <a:endParaRPr lang="sk-SK"/>
        </a:p>
      </dgm:t>
    </dgm:pt>
    <dgm:pt modelId="{85235935-7F88-4D5F-BD57-91BF16FA8534}" type="sibTrans" cxnId="{4C72900C-0429-4796-B078-1DCC447F5323}">
      <dgm:prSet/>
      <dgm:spPr/>
      <dgm:t>
        <a:bodyPr/>
        <a:lstStyle/>
        <a:p>
          <a:endParaRPr lang="sk-SK"/>
        </a:p>
      </dgm:t>
    </dgm:pt>
    <dgm:pt modelId="{9CE1328B-DBD1-451C-BF4F-6690F4E1B402}">
      <dgm:prSet/>
      <dgm:spPr/>
      <dgm:t>
        <a:bodyPr/>
        <a:lstStyle/>
        <a:p>
          <a:r>
            <a:rPr lang="sk-SK" dirty="0"/>
            <a:t>mladí vedúci, mládežnícki vedúci, pracovníci s mládežou a koordinátori práce s mládežou,</a:t>
          </a:r>
        </a:p>
      </dgm:t>
    </dgm:pt>
    <dgm:pt modelId="{399192F6-D0EE-4A30-8C76-A45E65F14D5D}" type="parTrans" cxnId="{1E0DE802-DD11-42AF-AA8C-462994DB0079}">
      <dgm:prSet/>
      <dgm:spPr/>
      <dgm:t>
        <a:bodyPr/>
        <a:lstStyle/>
        <a:p>
          <a:endParaRPr lang="sk-SK"/>
        </a:p>
      </dgm:t>
    </dgm:pt>
    <dgm:pt modelId="{5C08D2E7-1B3B-496B-ACA7-44DDDD3B637B}" type="sibTrans" cxnId="{1E0DE802-DD11-42AF-AA8C-462994DB0079}">
      <dgm:prSet/>
      <dgm:spPr/>
      <dgm:t>
        <a:bodyPr/>
        <a:lstStyle/>
        <a:p>
          <a:endParaRPr lang="sk-SK"/>
        </a:p>
      </dgm:t>
    </dgm:pt>
    <dgm:pt modelId="{35D8C16A-E921-4D3E-8F23-F7CC14894D47}">
      <dgm:prSet/>
      <dgm:spPr/>
      <dgm:t>
        <a:bodyPr/>
        <a:lstStyle/>
        <a:p>
          <a:r>
            <a:rPr lang="sk-SK"/>
            <a:t>zástupcovia subjektov aktívne zapojených do tvorby a implementácie mládežníckej politiky na regionálnej alebo národnej úrovni, </a:t>
          </a:r>
        </a:p>
      </dgm:t>
    </dgm:pt>
    <dgm:pt modelId="{F391ECC3-79E2-4FE2-9620-E614C7C7F7B0}" type="parTrans" cxnId="{37A8A8C1-B1BD-466A-A77F-45F699B9EE76}">
      <dgm:prSet/>
      <dgm:spPr/>
      <dgm:t>
        <a:bodyPr/>
        <a:lstStyle/>
        <a:p>
          <a:endParaRPr lang="sk-SK"/>
        </a:p>
      </dgm:t>
    </dgm:pt>
    <dgm:pt modelId="{5B09DAB4-3C24-47D7-AA97-0A3FC962088B}" type="sibTrans" cxnId="{37A8A8C1-B1BD-466A-A77F-45F699B9EE76}">
      <dgm:prSet/>
      <dgm:spPr/>
      <dgm:t>
        <a:bodyPr/>
        <a:lstStyle/>
        <a:p>
          <a:endParaRPr lang="sk-SK"/>
        </a:p>
      </dgm:t>
    </dgm:pt>
    <dgm:pt modelId="{D424B632-5088-4415-A67A-B06896CEC12A}">
      <dgm:prSet/>
      <dgm:spPr/>
      <dgm:t>
        <a:bodyPr/>
        <a:lstStyle/>
        <a:p>
          <a:r>
            <a:rPr lang="sk-SK"/>
            <a:t>široká verejnosť – účastníci informačných aktivít.</a:t>
          </a:r>
        </a:p>
      </dgm:t>
    </dgm:pt>
    <dgm:pt modelId="{5FEE20AA-DC16-45E7-AB66-2B96AE226D19}" type="parTrans" cxnId="{553C0320-9E8E-40BA-87BF-FF6D446E3089}">
      <dgm:prSet/>
      <dgm:spPr/>
      <dgm:t>
        <a:bodyPr/>
        <a:lstStyle/>
        <a:p>
          <a:endParaRPr lang="sk-SK"/>
        </a:p>
      </dgm:t>
    </dgm:pt>
    <dgm:pt modelId="{5A69DAD2-DCF0-4ADF-8F68-C939762F99FE}" type="sibTrans" cxnId="{553C0320-9E8E-40BA-87BF-FF6D446E3089}">
      <dgm:prSet/>
      <dgm:spPr/>
      <dgm:t>
        <a:bodyPr/>
        <a:lstStyle/>
        <a:p>
          <a:endParaRPr lang="sk-SK"/>
        </a:p>
      </dgm:t>
    </dgm:pt>
    <dgm:pt modelId="{6A19AAE1-0218-4108-9E2A-492B7913E0AB}" type="pres">
      <dgm:prSet presAssocID="{E0343FF9-1E93-4027-84AC-55A10E7A63A8}" presName="matrix" presStyleCnt="0">
        <dgm:presLayoutVars>
          <dgm:chMax val="1"/>
          <dgm:dir/>
          <dgm:resizeHandles val="exact"/>
        </dgm:presLayoutVars>
      </dgm:prSet>
      <dgm:spPr/>
    </dgm:pt>
    <dgm:pt modelId="{179AF173-E20F-4EE4-92AB-CB24132D27FA}" type="pres">
      <dgm:prSet presAssocID="{E0343FF9-1E93-4027-84AC-55A10E7A63A8}" presName="diamond" presStyleLbl="bgShp" presStyleIdx="0" presStyleCnt="1" custScaleX="109735" custLinFactNeighborX="103" custLinFactNeighborY="-873"/>
      <dgm:spPr/>
    </dgm:pt>
    <dgm:pt modelId="{FA07CD9D-D380-4386-93D7-F8774642FE8B}" type="pres">
      <dgm:prSet presAssocID="{E0343FF9-1E93-4027-84AC-55A10E7A63A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AC1F718-D08E-4601-B2CC-52683F0C453C}" type="pres">
      <dgm:prSet presAssocID="{E0343FF9-1E93-4027-84AC-55A10E7A63A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0F6C15C-424E-4F00-98A1-BAE6EBC5EE30}" type="pres">
      <dgm:prSet presAssocID="{E0343FF9-1E93-4027-84AC-55A10E7A63A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57A74C-3133-40EA-BCB4-38A5ACF1617C}" type="pres">
      <dgm:prSet presAssocID="{E0343FF9-1E93-4027-84AC-55A10E7A63A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0DE802-DD11-42AF-AA8C-462994DB0079}" srcId="{E0343FF9-1E93-4027-84AC-55A10E7A63A8}" destId="{9CE1328B-DBD1-451C-BF4F-6690F4E1B402}" srcOrd="1" destOrd="0" parTransId="{399192F6-D0EE-4A30-8C76-A45E65F14D5D}" sibTransId="{5C08D2E7-1B3B-496B-ACA7-44DDDD3B637B}"/>
    <dgm:cxn modelId="{4C72900C-0429-4796-B078-1DCC447F5323}" srcId="{E0343FF9-1E93-4027-84AC-55A10E7A63A8}" destId="{B4D5DC7C-F2A6-4104-8682-3447E01E619C}" srcOrd="0" destOrd="0" parTransId="{5484D8F6-8584-48C8-BC88-A56C1A95B910}" sibTransId="{85235935-7F88-4D5F-BD57-91BF16FA8534}"/>
    <dgm:cxn modelId="{029D2113-DFBE-4521-BDBD-657AAAEF4742}" type="presOf" srcId="{D424B632-5088-4415-A67A-B06896CEC12A}" destId="{AC57A74C-3133-40EA-BCB4-38A5ACF1617C}" srcOrd="0" destOrd="0" presId="urn:microsoft.com/office/officeart/2005/8/layout/matrix3"/>
    <dgm:cxn modelId="{553C0320-9E8E-40BA-87BF-FF6D446E3089}" srcId="{E0343FF9-1E93-4027-84AC-55A10E7A63A8}" destId="{D424B632-5088-4415-A67A-B06896CEC12A}" srcOrd="3" destOrd="0" parTransId="{5FEE20AA-DC16-45E7-AB66-2B96AE226D19}" sibTransId="{5A69DAD2-DCF0-4ADF-8F68-C939762F99FE}"/>
    <dgm:cxn modelId="{19A25C3B-CD2C-4AE0-947B-EEBA62B3A874}" type="presOf" srcId="{E0343FF9-1E93-4027-84AC-55A10E7A63A8}" destId="{6A19AAE1-0218-4108-9E2A-492B7913E0AB}" srcOrd="0" destOrd="0" presId="urn:microsoft.com/office/officeart/2005/8/layout/matrix3"/>
    <dgm:cxn modelId="{DAF90C7C-1A81-41E8-A0AF-6D7D3F991732}" type="presOf" srcId="{9CE1328B-DBD1-451C-BF4F-6690F4E1B402}" destId="{3AC1F718-D08E-4601-B2CC-52683F0C453C}" srcOrd="0" destOrd="0" presId="urn:microsoft.com/office/officeart/2005/8/layout/matrix3"/>
    <dgm:cxn modelId="{099EED8A-D04D-49C7-ACF5-372CDCBBB98C}" type="presOf" srcId="{35D8C16A-E921-4D3E-8F23-F7CC14894D47}" destId="{00F6C15C-424E-4F00-98A1-BAE6EBC5EE30}" srcOrd="0" destOrd="0" presId="urn:microsoft.com/office/officeart/2005/8/layout/matrix3"/>
    <dgm:cxn modelId="{37A8A8C1-B1BD-466A-A77F-45F699B9EE76}" srcId="{E0343FF9-1E93-4027-84AC-55A10E7A63A8}" destId="{35D8C16A-E921-4D3E-8F23-F7CC14894D47}" srcOrd="2" destOrd="0" parTransId="{F391ECC3-79E2-4FE2-9620-E614C7C7F7B0}" sibTransId="{5B09DAB4-3C24-47D7-AA97-0A3FC962088B}"/>
    <dgm:cxn modelId="{C091F8F5-6B11-4C96-A2E1-F7C01250F7DE}" type="presOf" srcId="{B4D5DC7C-F2A6-4104-8682-3447E01E619C}" destId="{FA07CD9D-D380-4386-93D7-F8774642FE8B}" srcOrd="0" destOrd="0" presId="urn:microsoft.com/office/officeart/2005/8/layout/matrix3"/>
    <dgm:cxn modelId="{F4555DB1-66CD-4501-803A-92DD3D51453E}" type="presParOf" srcId="{6A19AAE1-0218-4108-9E2A-492B7913E0AB}" destId="{179AF173-E20F-4EE4-92AB-CB24132D27FA}" srcOrd="0" destOrd="0" presId="urn:microsoft.com/office/officeart/2005/8/layout/matrix3"/>
    <dgm:cxn modelId="{A3604D76-BC1D-42AF-B508-7F339B944B13}" type="presParOf" srcId="{6A19AAE1-0218-4108-9E2A-492B7913E0AB}" destId="{FA07CD9D-D380-4386-93D7-F8774642FE8B}" srcOrd="1" destOrd="0" presId="urn:microsoft.com/office/officeart/2005/8/layout/matrix3"/>
    <dgm:cxn modelId="{E5873937-91BA-405F-A883-DFBC98CE17F1}" type="presParOf" srcId="{6A19AAE1-0218-4108-9E2A-492B7913E0AB}" destId="{3AC1F718-D08E-4601-B2CC-52683F0C453C}" srcOrd="2" destOrd="0" presId="urn:microsoft.com/office/officeart/2005/8/layout/matrix3"/>
    <dgm:cxn modelId="{B4830AB2-F449-436B-A262-FD120CDF9A42}" type="presParOf" srcId="{6A19AAE1-0218-4108-9E2A-492B7913E0AB}" destId="{00F6C15C-424E-4F00-98A1-BAE6EBC5EE30}" srcOrd="3" destOrd="0" presId="urn:microsoft.com/office/officeart/2005/8/layout/matrix3"/>
    <dgm:cxn modelId="{D23C4158-8618-439C-A5EC-331B6AA12113}" type="presParOf" srcId="{6A19AAE1-0218-4108-9E2A-492B7913E0AB}" destId="{AC57A74C-3133-40EA-BCB4-38A5ACF1617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26466-806B-4D20-B38F-50593C9C91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4417C59-1B53-4109-A85C-DE1B4A659FFA}">
      <dgm:prSet custT="1"/>
      <dgm:spPr/>
      <dgm:t>
        <a:bodyPr/>
        <a:lstStyle/>
        <a:p>
          <a:r>
            <a:rPr lang="sk-SK" sz="1400" dirty="0">
              <a:latin typeface="Montserrat" panose="00000500000000000000" pitchFamily="2" charset="-18"/>
            </a:rPr>
            <a:t>Realizovať aktivity a programy ktoré zasiahnu mladých ľudí v ich prirodzenom prostredí, vtiahnu ich do zmysluplného využívania voľného času v bezpečnom prostredí, ukážu im možnosti pre ich osobnostný a sociálny rozvoj, participáciu v živote miestnej komunity a organizovaných voľnočasových aktivít.</a:t>
          </a:r>
        </a:p>
      </dgm:t>
    </dgm:pt>
    <dgm:pt modelId="{8A216FE2-6D5D-4FFD-99D6-2E118AC08A6E}" type="parTrans" cxnId="{C0534FEC-7078-4749-81D8-BAC1BA53077C}">
      <dgm:prSet/>
      <dgm:spPr/>
      <dgm:t>
        <a:bodyPr/>
        <a:lstStyle/>
        <a:p>
          <a:endParaRPr lang="sk-SK" sz="1600"/>
        </a:p>
      </dgm:t>
    </dgm:pt>
    <dgm:pt modelId="{9F200E95-020B-4457-90E9-A2E524807794}" type="sibTrans" cxnId="{C0534FEC-7078-4749-81D8-BAC1BA53077C}">
      <dgm:prSet/>
      <dgm:spPr/>
      <dgm:t>
        <a:bodyPr/>
        <a:lstStyle/>
        <a:p>
          <a:endParaRPr lang="sk-SK" sz="1600"/>
        </a:p>
      </dgm:t>
    </dgm:pt>
    <dgm:pt modelId="{48D53FE2-E386-4763-88DE-76A30A6A63FF}">
      <dgm:prSet custT="1"/>
      <dgm:spPr/>
      <dgm:t>
        <a:bodyPr/>
        <a:lstStyle/>
        <a:p>
          <a:r>
            <a:rPr lang="sk-SK" sz="1400" dirty="0">
              <a:latin typeface="Montserrat" panose="00000500000000000000" pitchFamily="2" charset="-18"/>
            </a:rPr>
            <a:t>Poskytnúť mládeži z málo podnetného a finančne nízko príjmového prostredia aktivity a programy vo voľnom čase, ktoré im pomôžu rozvíjať svoje kompetencie prostredníctvom neformálneho vzdelávania a vytvoria príležitosti pre ich väčšie sociálne začlenenie.</a:t>
          </a:r>
        </a:p>
      </dgm:t>
    </dgm:pt>
    <dgm:pt modelId="{9341541E-3701-492D-BE93-83C442C441C5}" type="parTrans" cxnId="{35BBABE8-7623-4B20-BFA3-B5048EC55094}">
      <dgm:prSet/>
      <dgm:spPr/>
      <dgm:t>
        <a:bodyPr/>
        <a:lstStyle/>
        <a:p>
          <a:endParaRPr lang="sk-SK" sz="1600"/>
        </a:p>
      </dgm:t>
    </dgm:pt>
    <dgm:pt modelId="{04CDC85C-66D3-48CA-99E5-B8C481AF7F3E}" type="sibTrans" cxnId="{35BBABE8-7623-4B20-BFA3-B5048EC55094}">
      <dgm:prSet/>
      <dgm:spPr/>
      <dgm:t>
        <a:bodyPr/>
        <a:lstStyle/>
        <a:p>
          <a:endParaRPr lang="sk-SK" sz="1600"/>
        </a:p>
      </dgm:t>
    </dgm:pt>
    <dgm:pt modelId="{72AB2818-908D-4B52-B4AC-82BF8B995423}">
      <dgm:prSet custT="1"/>
      <dgm:spPr/>
      <dgm:t>
        <a:bodyPr/>
        <a:lstStyle/>
        <a:p>
          <a:r>
            <a:rPr lang="sk-SK" sz="1400" dirty="0">
              <a:latin typeface="Montserrat" panose="00000500000000000000" pitchFamily="2" charset="-18"/>
            </a:rPr>
            <a:t>Vytvárať podmienky pre bezpečné a zmysluplné trávenie voľného času neorganizovanej mládeže s dôrazom na mládež v lokalitách s nedostatočnou voľnočasovou infraštruktúrou na sídliskách i na vidieku (mládežnícke kluby, </a:t>
          </a:r>
          <a:r>
            <a:rPr lang="sk-SK" sz="1400" dirty="0" err="1">
              <a:latin typeface="Montserrat" panose="00000500000000000000" pitchFamily="2" charset="-18"/>
            </a:rPr>
            <a:t>nízkoprahové</a:t>
          </a:r>
          <a:r>
            <a:rPr lang="sk-SK" sz="1400" dirty="0">
              <a:latin typeface="Montserrat" panose="00000500000000000000" pitchFamily="2" charset="-18"/>
            </a:rPr>
            <a:t> centrá a pod.).</a:t>
          </a:r>
        </a:p>
      </dgm:t>
    </dgm:pt>
    <dgm:pt modelId="{FD67C305-2C37-4D4C-8B66-4F38152B4B1D}" type="sibTrans" cxnId="{3264025E-A051-4008-8DC4-09A7A159CC50}">
      <dgm:prSet/>
      <dgm:spPr/>
      <dgm:t>
        <a:bodyPr/>
        <a:lstStyle/>
        <a:p>
          <a:endParaRPr lang="sk-SK" sz="1600"/>
        </a:p>
      </dgm:t>
    </dgm:pt>
    <dgm:pt modelId="{CBBFAD48-7E2F-4C51-9306-D4D7AACACF4A}" type="parTrans" cxnId="{3264025E-A051-4008-8DC4-09A7A159CC50}">
      <dgm:prSet/>
      <dgm:spPr/>
      <dgm:t>
        <a:bodyPr/>
        <a:lstStyle/>
        <a:p>
          <a:endParaRPr lang="sk-SK" sz="1600"/>
        </a:p>
      </dgm:t>
    </dgm:pt>
    <dgm:pt modelId="{A44D7BEF-A1F7-49B4-A658-8D5630B7394F}" type="pres">
      <dgm:prSet presAssocID="{44C26466-806B-4D20-B38F-50593C9C91F5}" presName="linear" presStyleCnt="0">
        <dgm:presLayoutVars>
          <dgm:animLvl val="lvl"/>
          <dgm:resizeHandles val="exact"/>
        </dgm:presLayoutVars>
      </dgm:prSet>
      <dgm:spPr/>
    </dgm:pt>
    <dgm:pt modelId="{272BC369-B015-4401-9553-ED151B47AF31}" type="pres">
      <dgm:prSet presAssocID="{72AB2818-908D-4B52-B4AC-82BF8B995423}" presName="parentText" presStyleLbl="node1" presStyleIdx="0" presStyleCnt="3" custLinFactNeighborY="-33305">
        <dgm:presLayoutVars>
          <dgm:chMax val="0"/>
          <dgm:bulletEnabled val="1"/>
        </dgm:presLayoutVars>
      </dgm:prSet>
      <dgm:spPr/>
    </dgm:pt>
    <dgm:pt modelId="{9B907D13-BDD8-46C8-BE4D-DE8F1A532C90}" type="pres">
      <dgm:prSet presAssocID="{FD67C305-2C37-4D4C-8B66-4F38152B4B1D}" presName="spacer" presStyleCnt="0"/>
      <dgm:spPr/>
    </dgm:pt>
    <dgm:pt modelId="{87694049-C49D-4367-A900-107BB3017C2F}" type="pres">
      <dgm:prSet presAssocID="{94417C59-1B53-4109-A85C-DE1B4A659FFA}" presName="parentText" presStyleLbl="node1" presStyleIdx="1" presStyleCnt="3" custLinFactNeighborY="-1390">
        <dgm:presLayoutVars>
          <dgm:chMax val="0"/>
          <dgm:bulletEnabled val="1"/>
        </dgm:presLayoutVars>
      </dgm:prSet>
      <dgm:spPr/>
    </dgm:pt>
    <dgm:pt modelId="{C0A07AAF-B6BC-44A9-8AB9-E49169265EC4}" type="pres">
      <dgm:prSet presAssocID="{9F200E95-020B-4457-90E9-A2E524807794}" presName="spacer" presStyleCnt="0"/>
      <dgm:spPr/>
    </dgm:pt>
    <dgm:pt modelId="{2196252D-4E58-4641-90E9-798334692CF1}" type="pres">
      <dgm:prSet presAssocID="{48D53FE2-E386-4763-88DE-76A30A6A63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17C71A-6794-4A5F-931B-715C36F751EC}" type="presOf" srcId="{48D53FE2-E386-4763-88DE-76A30A6A63FF}" destId="{2196252D-4E58-4641-90E9-798334692CF1}" srcOrd="0" destOrd="0" presId="urn:microsoft.com/office/officeart/2005/8/layout/vList2"/>
    <dgm:cxn modelId="{3264025E-A051-4008-8DC4-09A7A159CC50}" srcId="{44C26466-806B-4D20-B38F-50593C9C91F5}" destId="{72AB2818-908D-4B52-B4AC-82BF8B995423}" srcOrd="0" destOrd="0" parTransId="{CBBFAD48-7E2F-4C51-9306-D4D7AACACF4A}" sibTransId="{FD67C305-2C37-4D4C-8B66-4F38152B4B1D}"/>
    <dgm:cxn modelId="{48051C98-64B6-4F09-A64E-6002D15DB084}" type="presOf" srcId="{72AB2818-908D-4B52-B4AC-82BF8B995423}" destId="{272BC369-B015-4401-9553-ED151B47AF31}" srcOrd="0" destOrd="0" presId="urn:microsoft.com/office/officeart/2005/8/layout/vList2"/>
    <dgm:cxn modelId="{FB3DEEA5-7B28-44A1-AF16-332B5FDF5414}" type="presOf" srcId="{94417C59-1B53-4109-A85C-DE1B4A659FFA}" destId="{87694049-C49D-4367-A900-107BB3017C2F}" srcOrd="0" destOrd="0" presId="urn:microsoft.com/office/officeart/2005/8/layout/vList2"/>
    <dgm:cxn modelId="{425AA4C0-2E02-4DB1-9B03-321318761525}" type="presOf" srcId="{44C26466-806B-4D20-B38F-50593C9C91F5}" destId="{A44D7BEF-A1F7-49B4-A658-8D5630B7394F}" srcOrd="0" destOrd="0" presId="urn:microsoft.com/office/officeart/2005/8/layout/vList2"/>
    <dgm:cxn modelId="{35BBABE8-7623-4B20-BFA3-B5048EC55094}" srcId="{44C26466-806B-4D20-B38F-50593C9C91F5}" destId="{48D53FE2-E386-4763-88DE-76A30A6A63FF}" srcOrd="2" destOrd="0" parTransId="{9341541E-3701-492D-BE93-83C442C441C5}" sibTransId="{04CDC85C-66D3-48CA-99E5-B8C481AF7F3E}"/>
    <dgm:cxn modelId="{C0534FEC-7078-4749-81D8-BAC1BA53077C}" srcId="{44C26466-806B-4D20-B38F-50593C9C91F5}" destId="{94417C59-1B53-4109-A85C-DE1B4A659FFA}" srcOrd="1" destOrd="0" parTransId="{8A216FE2-6D5D-4FFD-99D6-2E118AC08A6E}" sibTransId="{9F200E95-020B-4457-90E9-A2E524807794}"/>
    <dgm:cxn modelId="{D6A7E887-A4B9-4BE3-9BFB-9D318207DFD3}" type="presParOf" srcId="{A44D7BEF-A1F7-49B4-A658-8D5630B7394F}" destId="{272BC369-B015-4401-9553-ED151B47AF31}" srcOrd="0" destOrd="0" presId="urn:microsoft.com/office/officeart/2005/8/layout/vList2"/>
    <dgm:cxn modelId="{4EFD342F-3C4D-4A44-9F6A-1ED8C0203457}" type="presParOf" srcId="{A44D7BEF-A1F7-49B4-A658-8D5630B7394F}" destId="{9B907D13-BDD8-46C8-BE4D-DE8F1A532C90}" srcOrd="1" destOrd="0" presId="urn:microsoft.com/office/officeart/2005/8/layout/vList2"/>
    <dgm:cxn modelId="{0146EB06-148E-4FB9-A5E1-A6C0FD0903CA}" type="presParOf" srcId="{A44D7BEF-A1F7-49B4-A658-8D5630B7394F}" destId="{87694049-C49D-4367-A900-107BB3017C2F}" srcOrd="2" destOrd="0" presId="urn:microsoft.com/office/officeart/2005/8/layout/vList2"/>
    <dgm:cxn modelId="{84F7B4E3-0C60-4731-B672-8C22BF94CFEA}" type="presParOf" srcId="{A44D7BEF-A1F7-49B4-A658-8D5630B7394F}" destId="{C0A07AAF-B6BC-44A9-8AB9-E49169265EC4}" srcOrd="3" destOrd="0" presId="urn:microsoft.com/office/officeart/2005/8/layout/vList2"/>
    <dgm:cxn modelId="{59A8C64B-E60B-47D0-8FB3-17BD4F8370F3}" type="presParOf" srcId="{A44D7BEF-A1F7-49B4-A658-8D5630B7394F}" destId="{2196252D-4E58-4641-90E9-798334692C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73E697-A110-465B-A132-5776EFA98D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91904F0-0BF1-4580-8EFA-2B0F010CD145}">
      <dgm:prSet custT="1"/>
      <dgm:spPr/>
      <dgm:t>
        <a:bodyPr/>
        <a:lstStyle/>
        <a:p>
          <a:endParaRPr lang="sk-SK" sz="1400" b="0" dirty="0">
            <a:latin typeface="Montserrat" panose="00000500000000000000" pitchFamily="2" charset="-18"/>
          </a:endParaRPr>
        </a:p>
      </dgm:t>
    </dgm:pt>
    <dgm:pt modelId="{A1018024-BDC1-40ED-8480-71AEA1061C19}" type="parTrans" cxnId="{6C95D5AB-A9F6-49B0-9DBE-B4548A6D24A8}">
      <dgm:prSet/>
      <dgm:spPr/>
      <dgm:t>
        <a:bodyPr/>
        <a:lstStyle/>
        <a:p>
          <a:endParaRPr lang="sk-SK" sz="1400" b="0"/>
        </a:p>
      </dgm:t>
    </dgm:pt>
    <dgm:pt modelId="{DF697624-61C2-4C1E-96B1-0A1EAD51E29C}" type="sibTrans" cxnId="{6C95D5AB-A9F6-49B0-9DBE-B4548A6D24A8}">
      <dgm:prSet/>
      <dgm:spPr/>
      <dgm:t>
        <a:bodyPr/>
        <a:lstStyle/>
        <a:p>
          <a:endParaRPr lang="sk-SK" sz="1400" b="0"/>
        </a:p>
      </dgm:t>
    </dgm:pt>
    <dgm:pt modelId="{3BBA0E19-FA6F-412D-97D0-2EEF90846C0B}">
      <dgm:prSet custT="1"/>
      <dgm:spPr/>
      <dgm:t>
        <a:bodyPr/>
        <a:lstStyle/>
        <a:p>
          <a:endParaRPr lang="sk-SK" sz="1400" b="0" dirty="0">
            <a:latin typeface="Montserrat" panose="00000500000000000000" pitchFamily="2" charset="-18"/>
          </a:endParaRPr>
        </a:p>
      </dgm:t>
    </dgm:pt>
    <dgm:pt modelId="{77AE8E81-766E-4456-83CD-F649F81481FE}" type="parTrans" cxnId="{46F71787-C010-4295-B78B-322EC82366A6}">
      <dgm:prSet/>
      <dgm:spPr/>
      <dgm:t>
        <a:bodyPr/>
        <a:lstStyle/>
        <a:p>
          <a:endParaRPr lang="sk-SK" sz="1400" b="0"/>
        </a:p>
      </dgm:t>
    </dgm:pt>
    <dgm:pt modelId="{0A7977EE-D9A2-45FF-968B-ED485A7BAE78}" type="sibTrans" cxnId="{46F71787-C010-4295-B78B-322EC82366A6}">
      <dgm:prSet/>
      <dgm:spPr/>
      <dgm:t>
        <a:bodyPr/>
        <a:lstStyle/>
        <a:p>
          <a:endParaRPr lang="sk-SK" sz="1400" b="0"/>
        </a:p>
      </dgm:t>
    </dgm:pt>
    <dgm:pt modelId="{5A2FD87D-E483-4468-9790-75CC6BCCEB0D}">
      <dgm:prSet custT="1"/>
      <dgm:spPr/>
      <dgm:t>
        <a:bodyPr/>
        <a:lstStyle/>
        <a:p>
          <a:pPr marL="342900" lvl="0" indent="-342900" algn="just" fontAlgn="base">
            <a:spcBef>
              <a:spcPts val="500"/>
            </a:spcBef>
            <a:buFont typeface="Symbol" panose="05050102010706020507" pitchFamily="18" charset="2"/>
            <a:buChar char=""/>
          </a:pP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 Realizovať ucelené krátkodobé a strednodobé rozvojové programy pre mladých ľudí k rozvoju ich nadania a talentu, organizovanie podujatí, kde deti a mládež s nadaním riešia problémy a prinášajú riešenia a inovácie v rôznych oblastiach, vrátane </a:t>
          </a:r>
          <a:r>
            <a:rPr lang="sk-SK" sz="1400" kern="1200" dirty="0" err="1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start-up</a:t>
          </a: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 projektov a aktivít zameraných na sieťovanie mládeže.</a:t>
          </a:r>
        </a:p>
        <a:p>
          <a:endParaRPr lang="sk-SK" sz="1400" b="0" kern="1200" dirty="0"/>
        </a:p>
      </dgm:t>
    </dgm:pt>
    <dgm:pt modelId="{41511069-02D5-4985-82B0-85544843CE60}" type="sibTrans" cxnId="{741EE635-9381-48D9-8EEF-910237E39691}">
      <dgm:prSet/>
      <dgm:spPr/>
      <dgm:t>
        <a:bodyPr/>
        <a:lstStyle/>
        <a:p>
          <a:endParaRPr lang="sk-SK" sz="1400" b="0"/>
        </a:p>
      </dgm:t>
    </dgm:pt>
    <dgm:pt modelId="{DEDE3E48-D4A2-4AB5-9FBA-D07368701831}" type="parTrans" cxnId="{741EE635-9381-48D9-8EEF-910237E39691}">
      <dgm:prSet/>
      <dgm:spPr/>
      <dgm:t>
        <a:bodyPr/>
        <a:lstStyle/>
        <a:p>
          <a:endParaRPr lang="sk-SK" sz="1400" b="0"/>
        </a:p>
      </dgm:t>
    </dgm:pt>
    <dgm:pt modelId="{6B0D7F54-C034-4639-A010-3D3BC234742F}" type="pres">
      <dgm:prSet presAssocID="{4673E697-A110-465B-A132-5776EFA98DD9}" presName="linear" presStyleCnt="0">
        <dgm:presLayoutVars>
          <dgm:animLvl val="lvl"/>
          <dgm:resizeHandles val="exact"/>
        </dgm:presLayoutVars>
      </dgm:prSet>
      <dgm:spPr/>
    </dgm:pt>
    <dgm:pt modelId="{EF7BFA85-2B70-4A57-B129-9C31732E510A}" type="pres">
      <dgm:prSet presAssocID="{5A2FD87D-E483-4468-9790-75CC6BCCEB0D}" presName="parentText" presStyleLbl="node1" presStyleIdx="0" presStyleCnt="3" custLinFactNeighborY="-10545">
        <dgm:presLayoutVars>
          <dgm:chMax val="0"/>
          <dgm:bulletEnabled val="1"/>
        </dgm:presLayoutVars>
      </dgm:prSet>
      <dgm:spPr/>
    </dgm:pt>
    <dgm:pt modelId="{8618D8B6-C413-4003-8396-FAC9FC53AF5D}" type="pres">
      <dgm:prSet presAssocID="{41511069-02D5-4985-82B0-85544843CE60}" presName="spacer" presStyleCnt="0"/>
      <dgm:spPr/>
    </dgm:pt>
    <dgm:pt modelId="{AD7E9819-CA96-416C-82A0-26F27E547932}" type="pres">
      <dgm:prSet presAssocID="{591904F0-0BF1-4580-8EFA-2B0F010CD1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19A5D3-3F1D-440A-BBB8-DFDE3C88BED4}" type="pres">
      <dgm:prSet presAssocID="{DF697624-61C2-4C1E-96B1-0A1EAD51E29C}" presName="spacer" presStyleCnt="0"/>
      <dgm:spPr/>
    </dgm:pt>
    <dgm:pt modelId="{615AA0A8-E675-423C-AF8F-1421A35603DE}" type="pres">
      <dgm:prSet presAssocID="{3BBA0E19-FA6F-412D-97D0-2EEF90846C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676D26-D4AF-41B2-8BD4-2608B3126860}" type="presOf" srcId="{4673E697-A110-465B-A132-5776EFA98DD9}" destId="{6B0D7F54-C034-4639-A010-3D3BC234742F}" srcOrd="0" destOrd="0" presId="urn:microsoft.com/office/officeart/2005/8/layout/vList2"/>
    <dgm:cxn modelId="{78F5372A-43B2-4695-A264-F36E7264272B}" type="presOf" srcId="{5A2FD87D-E483-4468-9790-75CC6BCCEB0D}" destId="{EF7BFA85-2B70-4A57-B129-9C31732E510A}" srcOrd="0" destOrd="0" presId="urn:microsoft.com/office/officeart/2005/8/layout/vList2"/>
    <dgm:cxn modelId="{1E4A112B-96F4-4162-B771-4806B638EA3B}" type="presOf" srcId="{3BBA0E19-FA6F-412D-97D0-2EEF90846C0B}" destId="{615AA0A8-E675-423C-AF8F-1421A35603DE}" srcOrd="0" destOrd="0" presId="urn:microsoft.com/office/officeart/2005/8/layout/vList2"/>
    <dgm:cxn modelId="{741EE635-9381-48D9-8EEF-910237E39691}" srcId="{4673E697-A110-465B-A132-5776EFA98DD9}" destId="{5A2FD87D-E483-4468-9790-75CC6BCCEB0D}" srcOrd="0" destOrd="0" parTransId="{DEDE3E48-D4A2-4AB5-9FBA-D07368701831}" sibTransId="{41511069-02D5-4985-82B0-85544843CE60}"/>
    <dgm:cxn modelId="{46F71787-C010-4295-B78B-322EC82366A6}" srcId="{4673E697-A110-465B-A132-5776EFA98DD9}" destId="{3BBA0E19-FA6F-412D-97D0-2EEF90846C0B}" srcOrd="2" destOrd="0" parTransId="{77AE8E81-766E-4456-83CD-F649F81481FE}" sibTransId="{0A7977EE-D9A2-45FF-968B-ED485A7BAE78}"/>
    <dgm:cxn modelId="{6C95D5AB-A9F6-49B0-9DBE-B4548A6D24A8}" srcId="{4673E697-A110-465B-A132-5776EFA98DD9}" destId="{591904F0-0BF1-4580-8EFA-2B0F010CD145}" srcOrd="1" destOrd="0" parTransId="{A1018024-BDC1-40ED-8480-71AEA1061C19}" sibTransId="{DF697624-61C2-4C1E-96B1-0A1EAD51E29C}"/>
    <dgm:cxn modelId="{F2CE10EC-75B0-45BD-85F5-6EFECB4C1393}" type="presOf" srcId="{591904F0-0BF1-4580-8EFA-2B0F010CD145}" destId="{AD7E9819-CA96-416C-82A0-26F27E547932}" srcOrd="0" destOrd="0" presId="urn:microsoft.com/office/officeart/2005/8/layout/vList2"/>
    <dgm:cxn modelId="{961102DB-02A8-42F8-9DDE-E766E9F70C63}" type="presParOf" srcId="{6B0D7F54-C034-4639-A010-3D3BC234742F}" destId="{EF7BFA85-2B70-4A57-B129-9C31732E510A}" srcOrd="0" destOrd="0" presId="urn:microsoft.com/office/officeart/2005/8/layout/vList2"/>
    <dgm:cxn modelId="{4FF0D022-6F6D-42A5-8C1D-C9FA4AF025C6}" type="presParOf" srcId="{6B0D7F54-C034-4639-A010-3D3BC234742F}" destId="{8618D8B6-C413-4003-8396-FAC9FC53AF5D}" srcOrd="1" destOrd="0" presId="urn:microsoft.com/office/officeart/2005/8/layout/vList2"/>
    <dgm:cxn modelId="{6D056A0F-BD31-4C62-AD82-C3C783B48600}" type="presParOf" srcId="{6B0D7F54-C034-4639-A010-3D3BC234742F}" destId="{AD7E9819-CA96-416C-82A0-26F27E547932}" srcOrd="2" destOrd="0" presId="urn:microsoft.com/office/officeart/2005/8/layout/vList2"/>
    <dgm:cxn modelId="{623FC0AD-20FD-4062-95F0-A2895218E9D5}" type="presParOf" srcId="{6B0D7F54-C034-4639-A010-3D3BC234742F}" destId="{9219A5D3-3F1D-440A-BBB8-DFDE3C88BED4}" srcOrd="3" destOrd="0" presId="urn:microsoft.com/office/officeart/2005/8/layout/vList2"/>
    <dgm:cxn modelId="{11BDB358-E838-4604-9DEF-0C1F12E345C5}" type="presParOf" srcId="{6B0D7F54-C034-4639-A010-3D3BC234742F}" destId="{615AA0A8-E675-423C-AF8F-1421A35603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C26466-806B-4D20-B38F-50593C9C91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4417C59-1B53-4109-A85C-DE1B4A659FFA}">
      <dgm:prSet custT="1"/>
      <dgm:spPr/>
      <dgm:t>
        <a:bodyPr/>
        <a:lstStyle/>
        <a:p>
          <a:r>
            <a:rPr lang="sk-SK" sz="1400" dirty="0">
              <a:latin typeface="Montserrat" panose="00000500000000000000" pitchFamily="2" charset="-18"/>
            </a:rPr>
            <a:t>Využiť </a:t>
          </a:r>
          <a:r>
            <a:rPr lang="sk-SK" sz="1400" dirty="0" err="1">
              <a:latin typeface="Montserrat" panose="00000500000000000000" pitchFamily="2" charset="-18"/>
            </a:rPr>
            <a:t>participatívne</a:t>
          </a:r>
          <a:r>
            <a:rPr lang="sk-SK" sz="1400" dirty="0">
              <a:latin typeface="Montserrat" panose="00000500000000000000" pitchFamily="2" charset="-18"/>
            </a:rPr>
            <a:t> a zážitkové metódy práce: zapájať mladých ľudí do tvorby programov a aktivít, ktoré reagujú na ich reálne potreby a záujmy, používať zážitkové metódy, ako sú simulácie, hry a workshopy, ktoré podporujú empatiu, spoluprácu a rešpekt.</a:t>
          </a:r>
        </a:p>
      </dgm:t>
    </dgm:pt>
    <dgm:pt modelId="{8A216FE2-6D5D-4FFD-99D6-2E118AC08A6E}" type="parTrans" cxnId="{C0534FEC-7078-4749-81D8-BAC1BA53077C}">
      <dgm:prSet/>
      <dgm:spPr/>
      <dgm:t>
        <a:bodyPr/>
        <a:lstStyle/>
        <a:p>
          <a:endParaRPr lang="sk-SK" sz="1600"/>
        </a:p>
      </dgm:t>
    </dgm:pt>
    <dgm:pt modelId="{9F200E95-020B-4457-90E9-A2E524807794}" type="sibTrans" cxnId="{C0534FEC-7078-4749-81D8-BAC1BA53077C}">
      <dgm:prSet/>
      <dgm:spPr/>
      <dgm:t>
        <a:bodyPr/>
        <a:lstStyle/>
        <a:p>
          <a:endParaRPr lang="sk-SK" sz="1600"/>
        </a:p>
      </dgm:t>
    </dgm:pt>
    <dgm:pt modelId="{48D53FE2-E386-4763-88DE-76A30A6A63FF}">
      <dgm:prSet custT="1"/>
      <dgm:spPr/>
      <dgm:t>
        <a:bodyPr/>
        <a:lstStyle/>
        <a:p>
          <a:r>
            <a:rPr lang="sk-SK" sz="1400" dirty="0">
              <a:latin typeface="Montserrat" panose="00000500000000000000" pitchFamily="2" charset="-18"/>
            </a:rPr>
            <a:t>Podporovať komunitnú identitu a sebavyjadrenie: poskytovať príležitosti na osobný rozvoj mladých ľudí prostredníctvom umeleckých a komunitných aktivít a posilňovať zdravé vzory správania a pozitívne príbehy mladých ľudí, ktorí prispievajú k svojej komunite.</a:t>
          </a:r>
        </a:p>
      </dgm:t>
    </dgm:pt>
    <dgm:pt modelId="{9341541E-3701-492D-BE93-83C442C441C5}" type="parTrans" cxnId="{35BBABE8-7623-4B20-BFA3-B5048EC55094}">
      <dgm:prSet/>
      <dgm:spPr/>
      <dgm:t>
        <a:bodyPr/>
        <a:lstStyle/>
        <a:p>
          <a:endParaRPr lang="sk-SK" sz="1600"/>
        </a:p>
      </dgm:t>
    </dgm:pt>
    <dgm:pt modelId="{04CDC85C-66D3-48CA-99E5-B8C481AF7F3E}" type="sibTrans" cxnId="{35BBABE8-7623-4B20-BFA3-B5048EC55094}">
      <dgm:prSet/>
      <dgm:spPr/>
      <dgm:t>
        <a:bodyPr/>
        <a:lstStyle/>
        <a:p>
          <a:endParaRPr lang="sk-SK" sz="1600"/>
        </a:p>
      </dgm:t>
    </dgm:pt>
    <dgm:pt modelId="{72AB2818-908D-4B52-B4AC-82BF8B995423}">
      <dgm:prSet custT="1"/>
      <dgm:spPr/>
      <dgm:t>
        <a:bodyPr/>
        <a:lstStyle/>
        <a:p>
          <a:r>
            <a:rPr lang="sk-SK" sz="1400" dirty="0">
              <a:latin typeface="Montserrat" panose="00000500000000000000" pitchFamily="2" charset="-18"/>
            </a:rPr>
            <a:t>Posilňovať komunitné väzby a inklúziu: organizovať aktivity, ktoré podporujú vzdelávanie o bezpečnosti na internete a chránení sa pred nenávistným obsahov, vytvárať bezpečné priestory pre mladých ľudí, kde môžu vyjadriť svoje názory a diskutovať o spoločenských témach bez obáv z odsúdenia.</a:t>
          </a:r>
        </a:p>
      </dgm:t>
    </dgm:pt>
    <dgm:pt modelId="{FD67C305-2C37-4D4C-8B66-4F38152B4B1D}" type="sibTrans" cxnId="{3264025E-A051-4008-8DC4-09A7A159CC50}">
      <dgm:prSet/>
      <dgm:spPr/>
      <dgm:t>
        <a:bodyPr/>
        <a:lstStyle/>
        <a:p>
          <a:endParaRPr lang="sk-SK" sz="1600"/>
        </a:p>
      </dgm:t>
    </dgm:pt>
    <dgm:pt modelId="{CBBFAD48-7E2F-4C51-9306-D4D7AACACF4A}" type="parTrans" cxnId="{3264025E-A051-4008-8DC4-09A7A159CC50}">
      <dgm:prSet/>
      <dgm:spPr/>
      <dgm:t>
        <a:bodyPr/>
        <a:lstStyle/>
        <a:p>
          <a:endParaRPr lang="sk-SK" sz="1600"/>
        </a:p>
      </dgm:t>
    </dgm:pt>
    <dgm:pt modelId="{484C1EE0-4B4C-4FCB-B806-56EF7BED1016}">
      <dgm:prSet custT="1"/>
      <dgm:spPr/>
      <dgm:t>
        <a:bodyPr/>
        <a:lstStyle/>
        <a:p>
          <a:r>
            <a:rPr lang="sk-SK" sz="1400" kern="1200" dirty="0" err="1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Podporavať</a:t>
          </a: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 spoluprácu s rovesníkmi a mentorstvo: vytvárať </a:t>
          </a:r>
          <a:r>
            <a:rPr lang="sk-SK" sz="1400" kern="1200" dirty="0" err="1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mentoringové</a:t>
          </a: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 programy, kde mladí ľudia môžu spolupracovať s pozitívnymi vzormi alebo rovesníkmi, ktorí im pomôžu riešiť výzvy, ktorým čelia. Podporovať neformálne skupiny a iniciatívy, ktoré umožňujú mladým ľuďom vzájomne sa inšpirovať a vzdelávať.</a:t>
          </a:r>
        </a:p>
      </dgm:t>
    </dgm:pt>
    <dgm:pt modelId="{EF09EB63-9A4F-42DD-9706-412738EC080E}" type="parTrans" cxnId="{DDF043F3-887E-4CAB-8051-D94ABA4888F8}">
      <dgm:prSet/>
      <dgm:spPr/>
      <dgm:t>
        <a:bodyPr/>
        <a:lstStyle/>
        <a:p>
          <a:endParaRPr lang="sk-SK"/>
        </a:p>
      </dgm:t>
    </dgm:pt>
    <dgm:pt modelId="{C6EE53C5-E5F1-4F07-A796-2AAD6AB73C29}" type="sibTrans" cxnId="{DDF043F3-887E-4CAB-8051-D94ABA4888F8}">
      <dgm:prSet/>
      <dgm:spPr/>
      <dgm:t>
        <a:bodyPr/>
        <a:lstStyle/>
        <a:p>
          <a:endParaRPr lang="sk-SK"/>
        </a:p>
      </dgm:t>
    </dgm:pt>
    <dgm:pt modelId="{A44D7BEF-A1F7-49B4-A658-8D5630B7394F}" type="pres">
      <dgm:prSet presAssocID="{44C26466-806B-4D20-B38F-50593C9C91F5}" presName="linear" presStyleCnt="0">
        <dgm:presLayoutVars>
          <dgm:animLvl val="lvl"/>
          <dgm:resizeHandles val="exact"/>
        </dgm:presLayoutVars>
      </dgm:prSet>
      <dgm:spPr/>
    </dgm:pt>
    <dgm:pt modelId="{272BC369-B015-4401-9553-ED151B47AF31}" type="pres">
      <dgm:prSet presAssocID="{72AB2818-908D-4B52-B4AC-82BF8B995423}" presName="parentText" presStyleLbl="node1" presStyleIdx="0" presStyleCnt="4" custScaleY="95324" custLinFactY="-36075" custLinFactNeighborX="1" custLinFactNeighborY="-100000">
        <dgm:presLayoutVars>
          <dgm:chMax val="0"/>
          <dgm:bulletEnabled val="1"/>
        </dgm:presLayoutVars>
      </dgm:prSet>
      <dgm:spPr/>
    </dgm:pt>
    <dgm:pt modelId="{9B907D13-BDD8-46C8-BE4D-DE8F1A532C90}" type="pres">
      <dgm:prSet presAssocID="{FD67C305-2C37-4D4C-8B66-4F38152B4B1D}" presName="spacer" presStyleCnt="0"/>
      <dgm:spPr/>
    </dgm:pt>
    <dgm:pt modelId="{87694049-C49D-4367-A900-107BB3017C2F}" type="pres">
      <dgm:prSet presAssocID="{94417C59-1B53-4109-A85C-DE1B4A659FFA}" presName="parentText" presStyleLbl="node1" presStyleIdx="1" presStyleCnt="4" custScaleY="100018" custLinFactNeighborY="-48120">
        <dgm:presLayoutVars>
          <dgm:chMax val="0"/>
          <dgm:bulletEnabled val="1"/>
        </dgm:presLayoutVars>
      </dgm:prSet>
      <dgm:spPr/>
    </dgm:pt>
    <dgm:pt modelId="{C0A07AAF-B6BC-44A9-8AB9-E49169265EC4}" type="pres">
      <dgm:prSet presAssocID="{9F200E95-020B-4457-90E9-A2E524807794}" presName="spacer" presStyleCnt="0"/>
      <dgm:spPr/>
    </dgm:pt>
    <dgm:pt modelId="{2196252D-4E58-4641-90E9-798334692CF1}" type="pres">
      <dgm:prSet presAssocID="{48D53FE2-E386-4763-88DE-76A30A6A63FF}" presName="parentText" presStyleLbl="node1" presStyleIdx="2" presStyleCnt="4" custScaleY="99378" custLinFactNeighborY="-40054">
        <dgm:presLayoutVars>
          <dgm:chMax val="0"/>
          <dgm:bulletEnabled val="1"/>
        </dgm:presLayoutVars>
      </dgm:prSet>
      <dgm:spPr/>
    </dgm:pt>
    <dgm:pt modelId="{0688B856-6FFB-41E3-B423-28E6F098F962}" type="pres">
      <dgm:prSet presAssocID="{04CDC85C-66D3-48CA-99E5-B8C481AF7F3E}" presName="spacer" presStyleCnt="0"/>
      <dgm:spPr/>
    </dgm:pt>
    <dgm:pt modelId="{1BF7B8A4-B196-4E9D-8B1B-77CE19D2E055}" type="pres">
      <dgm:prSet presAssocID="{484C1EE0-4B4C-4FCB-B806-56EF7BED1016}" presName="parentText" presStyleLbl="node1" presStyleIdx="3" presStyleCnt="4" custScaleY="105016" custLinFactNeighborY="-50046">
        <dgm:presLayoutVars>
          <dgm:chMax val="0"/>
          <dgm:bulletEnabled val="1"/>
        </dgm:presLayoutVars>
      </dgm:prSet>
      <dgm:spPr/>
    </dgm:pt>
  </dgm:ptLst>
  <dgm:cxnLst>
    <dgm:cxn modelId="{F517C71A-6794-4A5F-931B-715C36F751EC}" type="presOf" srcId="{48D53FE2-E386-4763-88DE-76A30A6A63FF}" destId="{2196252D-4E58-4641-90E9-798334692CF1}" srcOrd="0" destOrd="0" presId="urn:microsoft.com/office/officeart/2005/8/layout/vList2"/>
    <dgm:cxn modelId="{3264025E-A051-4008-8DC4-09A7A159CC50}" srcId="{44C26466-806B-4D20-B38F-50593C9C91F5}" destId="{72AB2818-908D-4B52-B4AC-82BF8B995423}" srcOrd="0" destOrd="0" parTransId="{CBBFAD48-7E2F-4C51-9306-D4D7AACACF4A}" sibTransId="{FD67C305-2C37-4D4C-8B66-4F38152B4B1D}"/>
    <dgm:cxn modelId="{EE36BE6B-9EF3-42DF-A49A-CF6830605119}" type="presOf" srcId="{484C1EE0-4B4C-4FCB-B806-56EF7BED1016}" destId="{1BF7B8A4-B196-4E9D-8B1B-77CE19D2E055}" srcOrd="0" destOrd="0" presId="urn:microsoft.com/office/officeart/2005/8/layout/vList2"/>
    <dgm:cxn modelId="{48051C98-64B6-4F09-A64E-6002D15DB084}" type="presOf" srcId="{72AB2818-908D-4B52-B4AC-82BF8B995423}" destId="{272BC369-B015-4401-9553-ED151B47AF31}" srcOrd="0" destOrd="0" presId="urn:microsoft.com/office/officeart/2005/8/layout/vList2"/>
    <dgm:cxn modelId="{FB3DEEA5-7B28-44A1-AF16-332B5FDF5414}" type="presOf" srcId="{94417C59-1B53-4109-A85C-DE1B4A659FFA}" destId="{87694049-C49D-4367-A900-107BB3017C2F}" srcOrd="0" destOrd="0" presId="urn:microsoft.com/office/officeart/2005/8/layout/vList2"/>
    <dgm:cxn modelId="{425AA4C0-2E02-4DB1-9B03-321318761525}" type="presOf" srcId="{44C26466-806B-4D20-B38F-50593C9C91F5}" destId="{A44D7BEF-A1F7-49B4-A658-8D5630B7394F}" srcOrd="0" destOrd="0" presId="urn:microsoft.com/office/officeart/2005/8/layout/vList2"/>
    <dgm:cxn modelId="{35BBABE8-7623-4B20-BFA3-B5048EC55094}" srcId="{44C26466-806B-4D20-B38F-50593C9C91F5}" destId="{48D53FE2-E386-4763-88DE-76A30A6A63FF}" srcOrd="2" destOrd="0" parTransId="{9341541E-3701-492D-BE93-83C442C441C5}" sibTransId="{04CDC85C-66D3-48CA-99E5-B8C481AF7F3E}"/>
    <dgm:cxn modelId="{C0534FEC-7078-4749-81D8-BAC1BA53077C}" srcId="{44C26466-806B-4D20-B38F-50593C9C91F5}" destId="{94417C59-1B53-4109-A85C-DE1B4A659FFA}" srcOrd="1" destOrd="0" parTransId="{8A216FE2-6D5D-4FFD-99D6-2E118AC08A6E}" sibTransId="{9F200E95-020B-4457-90E9-A2E524807794}"/>
    <dgm:cxn modelId="{DDF043F3-887E-4CAB-8051-D94ABA4888F8}" srcId="{44C26466-806B-4D20-B38F-50593C9C91F5}" destId="{484C1EE0-4B4C-4FCB-B806-56EF7BED1016}" srcOrd="3" destOrd="0" parTransId="{EF09EB63-9A4F-42DD-9706-412738EC080E}" sibTransId="{C6EE53C5-E5F1-4F07-A796-2AAD6AB73C29}"/>
    <dgm:cxn modelId="{D6A7E887-A4B9-4BE3-9BFB-9D318207DFD3}" type="presParOf" srcId="{A44D7BEF-A1F7-49B4-A658-8D5630B7394F}" destId="{272BC369-B015-4401-9553-ED151B47AF31}" srcOrd="0" destOrd="0" presId="urn:microsoft.com/office/officeart/2005/8/layout/vList2"/>
    <dgm:cxn modelId="{4EFD342F-3C4D-4A44-9F6A-1ED8C0203457}" type="presParOf" srcId="{A44D7BEF-A1F7-49B4-A658-8D5630B7394F}" destId="{9B907D13-BDD8-46C8-BE4D-DE8F1A532C90}" srcOrd="1" destOrd="0" presId="urn:microsoft.com/office/officeart/2005/8/layout/vList2"/>
    <dgm:cxn modelId="{0146EB06-148E-4FB9-A5E1-A6C0FD0903CA}" type="presParOf" srcId="{A44D7BEF-A1F7-49B4-A658-8D5630B7394F}" destId="{87694049-C49D-4367-A900-107BB3017C2F}" srcOrd="2" destOrd="0" presId="urn:microsoft.com/office/officeart/2005/8/layout/vList2"/>
    <dgm:cxn modelId="{84F7B4E3-0C60-4731-B672-8C22BF94CFEA}" type="presParOf" srcId="{A44D7BEF-A1F7-49B4-A658-8D5630B7394F}" destId="{C0A07AAF-B6BC-44A9-8AB9-E49169265EC4}" srcOrd="3" destOrd="0" presId="urn:microsoft.com/office/officeart/2005/8/layout/vList2"/>
    <dgm:cxn modelId="{59A8C64B-E60B-47D0-8FB3-17BD4F8370F3}" type="presParOf" srcId="{A44D7BEF-A1F7-49B4-A658-8D5630B7394F}" destId="{2196252D-4E58-4641-90E9-798334692CF1}" srcOrd="4" destOrd="0" presId="urn:microsoft.com/office/officeart/2005/8/layout/vList2"/>
    <dgm:cxn modelId="{B420F8DA-CD0A-4D3D-9235-466240F77073}" type="presParOf" srcId="{A44D7BEF-A1F7-49B4-A658-8D5630B7394F}" destId="{0688B856-6FFB-41E3-B423-28E6F098F962}" srcOrd="5" destOrd="0" presId="urn:microsoft.com/office/officeart/2005/8/layout/vList2"/>
    <dgm:cxn modelId="{67833B8A-53DE-47CC-A83F-412EECA46381}" type="presParOf" srcId="{A44D7BEF-A1F7-49B4-A658-8D5630B7394F}" destId="{1BF7B8A4-B196-4E9D-8B1B-77CE19D2E0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C26466-806B-4D20-B38F-50593C9C91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4417C59-1B53-4109-A85C-DE1B4A659FFA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Podporovať rozvoj dobrovoľníckych aktivít mládeže v škole, komunite a spoločnosti, ktoré vychádzajú z motivácie mladých ľudí pomáhať a realizovať sa, a ktoré reagujú na skutočné odôvodnené potreby druhých;</a:t>
          </a:r>
        </a:p>
      </dgm:t>
    </dgm:pt>
    <dgm:pt modelId="{8A216FE2-6D5D-4FFD-99D6-2E118AC08A6E}" type="parTrans" cxnId="{C0534FEC-7078-4749-81D8-BAC1BA53077C}">
      <dgm:prSet/>
      <dgm:spPr/>
      <dgm:t>
        <a:bodyPr/>
        <a:lstStyle/>
        <a:p>
          <a:endParaRPr lang="sk-SK" sz="1600"/>
        </a:p>
      </dgm:t>
    </dgm:pt>
    <dgm:pt modelId="{9F200E95-020B-4457-90E9-A2E524807794}" type="sibTrans" cxnId="{C0534FEC-7078-4749-81D8-BAC1BA53077C}">
      <dgm:prSet/>
      <dgm:spPr/>
      <dgm:t>
        <a:bodyPr/>
        <a:lstStyle/>
        <a:p>
          <a:endParaRPr lang="sk-SK" sz="1600"/>
        </a:p>
      </dgm:t>
    </dgm:pt>
    <dgm:pt modelId="{48D53FE2-E386-4763-88DE-76A30A6A63FF}">
      <dgm:prSet custT="1"/>
      <dgm:spPr/>
      <dgm:t>
        <a:bodyPr/>
        <a:lstStyle/>
        <a:p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Podporovať dobrovoľnícke a komunitné aktivity a projekty mládeže, ktoré reagujú na súčasné klimatické zmeny a snažia sa o ich riešenie a minimalizáciu;</a:t>
          </a:r>
        </a:p>
        <a:p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Podporovať ochrannú politiku voči mládeži v škole, komunite a spoločnosti s cieľom vytvárať bezpečné prostredie pre participáciu mládeže;</a:t>
          </a:r>
        </a:p>
      </dgm:t>
    </dgm:pt>
    <dgm:pt modelId="{9341541E-3701-492D-BE93-83C442C441C5}" type="parTrans" cxnId="{35BBABE8-7623-4B20-BFA3-B5048EC55094}">
      <dgm:prSet/>
      <dgm:spPr/>
      <dgm:t>
        <a:bodyPr/>
        <a:lstStyle/>
        <a:p>
          <a:endParaRPr lang="sk-SK" sz="1600"/>
        </a:p>
      </dgm:t>
    </dgm:pt>
    <dgm:pt modelId="{04CDC85C-66D3-48CA-99E5-B8C481AF7F3E}" type="sibTrans" cxnId="{35BBABE8-7623-4B20-BFA3-B5048EC55094}">
      <dgm:prSet/>
      <dgm:spPr/>
      <dgm:t>
        <a:bodyPr/>
        <a:lstStyle/>
        <a:p>
          <a:endParaRPr lang="sk-SK" sz="1600"/>
        </a:p>
      </dgm:t>
    </dgm:pt>
    <dgm:pt modelId="{72AB2818-908D-4B52-B4AC-82BF8B995423}">
      <dgm:prSet custT="1"/>
      <dgm:spPr/>
      <dgm:t>
        <a:bodyPr/>
        <a:lstStyle/>
        <a:p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Podporovať vznik, rozvoj, činnosť a aktivity zastupiteľských štruktúr mládeže na úrovni školy, samosprávy a spoločnosti (žiacke školské rady, mládežnícke parlamenty, mládežnícke subjekty a pod.); </a:t>
          </a:r>
        </a:p>
      </dgm:t>
    </dgm:pt>
    <dgm:pt modelId="{FD67C305-2C37-4D4C-8B66-4F38152B4B1D}" type="sibTrans" cxnId="{3264025E-A051-4008-8DC4-09A7A159CC50}">
      <dgm:prSet/>
      <dgm:spPr/>
      <dgm:t>
        <a:bodyPr/>
        <a:lstStyle/>
        <a:p>
          <a:endParaRPr lang="sk-SK" sz="1600"/>
        </a:p>
      </dgm:t>
    </dgm:pt>
    <dgm:pt modelId="{CBBFAD48-7E2F-4C51-9306-D4D7AACACF4A}" type="parTrans" cxnId="{3264025E-A051-4008-8DC4-09A7A159CC50}">
      <dgm:prSet/>
      <dgm:spPr/>
      <dgm:t>
        <a:bodyPr/>
        <a:lstStyle/>
        <a:p>
          <a:endParaRPr lang="sk-SK" sz="1600"/>
        </a:p>
      </dgm:t>
    </dgm:pt>
    <dgm:pt modelId="{A44D7BEF-A1F7-49B4-A658-8D5630B7394F}" type="pres">
      <dgm:prSet presAssocID="{44C26466-806B-4D20-B38F-50593C9C91F5}" presName="linear" presStyleCnt="0">
        <dgm:presLayoutVars>
          <dgm:animLvl val="lvl"/>
          <dgm:resizeHandles val="exact"/>
        </dgm:presLayoutVars>
      </dgm:prSet>
      <dgm:spPr/>
    </dgm:pt>
    <dgm:pt modelId="{272BC369-B015-4401-9553-ED151B47AF31}" type="pres">
      <dgm:prSet presAssocID="{72AB2818-908D-4B52-B4AC-82BF8B995423}" presName="parentText" presStyleLbl="node1" presStyleIdx="0" presStyleCnt="3" custLinFactNeighborY="-33305">
        <dgm:presLayoutVars>
          <dgm:chMax val="0"/>
          <dgm:bulletEnabled val="1"/>
        </dgm:presLayoutVars>
      </dgm:prSet>
      <dgm:spPr/>
    </dgm:pt>
    <dgm:pt modelId="{9B907D13-BDD8-46C8-BE4D-DE8F1A532C90}" type="pres">
      <dgm:prSet presAssocID="{FD67C305-2C37-4D4C-8B66-4F38152B4B1D}" presName="spacer" presStyleCnt="0"/>
      <dgm:spPr/>
    </dgm:pt>
    <dgm:pt modelId="{87694049-C49D-4367-A900-107BB3017C2F}" type="pres">
      <dgm:prSet presAssocID="{94417C59-1B53-4109-A85C-DE1B4A659FFA}" presName="parentText" presStyleLbl="node1" presStyleIdx="1" presStyleCnt="3" custLinFactNeighborY="-1390">
        <dgm:presLayoutVars>
          <dgm:chMax val="0"/>
          <dgm:bulletEnabled val="1"/>
        </dgm:presLayoutVars>
      </dgm:prSet>
      <dgm:spPr/>
    </dgm:pt>
    <dgm:pt modelId="{C0A07AAF-B6BC-44A9-8AB9-E49169265EC4}" type="pres">
      <dgm:prSet presAssocID="{9F200E95-020B-4457-90E9-A2E524807794}" presName="spacer" presStyleCnt="0"/>
      <dgm:spPr/>
    </dgm:pt>
    <dgm:pt modelId="{2196252D-4E58-4641-90E9-798334692CF1}" type="pres">
      <dgm:prSet presAssocID="{48D53FE2-E386-4763-88DE-76A30A6A63FF}" presName="parentText" presStyleLbl="node1" presStyleIdx="2" presStyleCnt="3" custLinFactNeighborY="-8728">
        <dgm:presLayoutVars>
          <dgm:chMax val="0"/>
          <dgm:bulletEnabled val="1"/>
        </dgm:presLayoutVars>
      </dgm:prSet>
      <dgm:spPr/>
    </dgm:pt>
  </dgm:ptLst>
  <dgm:cxnLst>
    <dgm:cxn modelId="{F517C71A-6794-4A5F-931B-715C36F751EC}" type="presOf" srcId="{48D53FE2-E386-4763-88DE-76A30A6A63FF}" destId="{2196252D-4E58-4641-90E9-798334692CF1}" srcOrd="0" destOrd="0" presId="urn:microsoft.com/office/officeart/2005/8/layout/vList2"/>
    <dgm:cxn modelId="{3264025E-A051-4008-8DC4-09A7A159CC50}" srcId="{44C26466-806B-4D20-B38F-50593C9C91F5}" destId="{72AB2818-908D-4B52-B4AC-82BF8B995423}" srcOrd="0" destOrd="0" parTransId="{CBBFAD48-7E2F-4C51-9306-D4D7AACACF4A}" sibTransId="{FD67C305-2C37-4D4C-8B66-4F38152B4B1D}"/>
    <dgm:cxn modelId="{48051C98-64B6-4F09-A64E-6002D15DB084}" type="presOf" srcId="{72AB2818-908D-4B52-B4AC-82BF8B995423}" destId="{272BC369-B015-4401-9553-ED151B47AF31}" srcOrd="0" destOrd="0" presId="urn:microsoft.com/office/officeart/2005/8/layout/vList2"/>
    <dgm:cxn modelId="{FB3DEEA5-7B28-44A1-AF16-332B5FDF5414}" type="presOf" srcId="{94417C59-1B53-4109-A85C-DE1B4A659FFA}" destId="{87694049-C49D-4367-A900-107BB3017C2F}" srcOrd="0" destOrd="0" presId="urn:microsoft.com/office/officeart/2005/8/layout/vList2"/>
    <dgm:cxn modelId="{425AA4C0-2E02-4DB1-9B03-321318761525}" type="presOf" srcId="{44C26466-806B-4D20-B38F-50593C9C91F5}" destId="{A44D7BEF-A1F7-49B4-A658-8D5630B7394F}" srcOrd="0" destOrd="0" presId="urn:microsoft.com/office/officeart/2005/8/layout/vList2"/>
    <dgm:cxn modelId="{35BBABE8-7623-4B20-BFA3-B5048EC55094}" srcId="{44C26466-806B-4D20-B38F-50593C9C91F5}" destId="{48D53FE2-E386-4763-88DE-76A30A6A63FF}" srcOrd="2" destOrd="0" parTransId="{9341541E-3701-492D-BE93-83C442C441C5}" sibTransId="{04CDC85C-66D3-48CA-99E5-B8C481AF7F3E}"/>
    <dgm:cxn modelId="{C0534FEC-7078-4749-81D8-BAC1BA53077C}" srcId="{44C26466-806B-4D20-B38F-50593C9C91F5}" destId="{94417C59-1B53-4109-A85C-DE1B4A659FFA}" srcOrd="1" destOrd="0" parTransId="{8A216FE2-6D5D-4FFD-99D6-2E118AC08A6E}" sibTransId="{9F200E95-020B-4457-90E9-A2E524807794}"/>
    <dgm:cxn modelId="{D6A7E887-A4B9-4BE3-9BFB-9D318207DFD3}" type="presParOf" srcId="{A44D7BEF-A1F7-49B4-A658-8D5630B7394F}" destId="{272BC369-B015-4401-9553-ED151B47AF31}" srcOrd="0" destOrd="0" presId="urn:microsoft.com/office/officeart/2005/8/layout/vList2"/>
    <dgm:cxn modelId="{4EFD342F-3C4D-4A44-9F6A-1ED8C0203457}" type="presParOf" srcId="{A44D7BEF-A1F7-49B4-A658-8D5630B7394F}" destId="{9B907D13-BDD8-46C8-BE4D-DE8F1A532C90}" srcOrd="1" destOrd="0" presId="urn:microsoft.com/office/officeart/2005/8/layout/vList2"/>
    <dgm:cxn modelId="{0146EB06-148E-4FB9-A5E1-A6C0FD0903CA}" type="presParOf" srcId="{A44D7BEF-A1F7-49B4-A658-8D5630B7394F}" destId="{87694049-C49D-4367-A900-107BB3017C2F}" srcOrd="2" destOrd="0" presId="urn:microsoft.com/office/officeart/2005/8/layout/vList2"/>
    <dgm:cxn modelId="{84F7B4E3-0C60-4731-B672-8C22BF94CFEA}" type="presParOf" srcId="{A44D7BEF-A1F7-49B4-A658-8D5630B7394F}" destId="{C0A07AAF-B6BC-44A9-8AB9-E49169265EC4}" srcOrd="3" destOrd="0" presId="urn:microsoft.com/office/officeart/2005/8/layout/vList2"/>
    <dgm:cxn modelId="{59A8C64B-E60B-47D0-8FB3-17BD4F8370F3}" type="presParOf" srcId="{A44D7BEF-A1F7-49B4-A658-8D5630B7394F}" destId="{2196252D-4E58-4641-90E9-798334692C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D0D4D0-1D67-43AC-ABB7-6042B5BC2C67}" type="doc">
      <dgm:prSet loTypeId="urn:microsoft.com/office/officeart/2005/8/layout/cycle3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6BF3C4C1-57EE-47A4-910D-73A9ABF326B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Vyhlásenie výzvy 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  <a:effectLst/>
            </a:rPr>
            <a:t>(</a:t>
          </a:r>
          <a:r>
            <a:rPr lang="sk-SK" sz="1800" kern="1200" dirty="0" err="1">
              <a:solidFill>
                <a:schemeClr val="bg2">
                  <a:lumMod val="50000"/>
                </a:schemeClr>
              </a:solidFill>
              <a:effectLst/>
            </a:rPr>
            <a:t>MŠVVaM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  <a:effectLst/>
            </a:rPr>
            <a:t> SR)</a:t>
          </a:r>
        </a:p>
      </dgm:t>
    </dgm:pt>
    <dgm:pt modelId="{C1A5DBDD-4034-4E76-B27F-C1DC00CE7711}" type="parTrans" cxnId="{504BB3C6-DD1F-4395-87D2-8642F74EE629}">
      <dgm:prSet/>
      <dgm:spPr/>
      <dgm:t>
        <a:bodyPr/>
        <a:lstStyle/>
        <a:p>
          <a:endParaRPr lang="sk-SK"/>
        </a:p>
      </dgm:t>
    </dgm:pt>
    <dgm:pt modelId="{A7227495-6BFE-4CA7-A1FB-F20416F2D8BE}" type="sibTrans" cxnId="{504BB3C6-DD1F-4395-87D2-8642F74EE629}">
      <dgm:prSet/>
      <dgm:spPr/>
      <dgm:t>
        <a:bodyPr/>
        <a:lstStyle/>
        <a:p>
          <a:endParaRPr lang="sk-SK"/>
        </a:p>
      </dgm:t>
    </dgm:pt>
    <dgm:pt modelId="{74394D5A-26AD-4EDD-B1DA-A2377C8DFD99}">
      <dgm:prSet phldrT="[Text]" custT="1"/>
      <dgm:spPr/>
      <dgm:t>
        <a:bodyPr/>
        <a:lstStyle/>
        <a:p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Napísanie a odoslanie žiadosti</a:t>
          </a:r>
        </a:p>
        <a:p>
          <a:r>
            <a:rPr lang="sk-SK" sz="1800" kern="1200" dirty="0">
              <a:solidFill>
                <a:schemeClr val="bg2">
                  <a:lumMod val="50000"/>
                </a:schemeClr>
              </a:solidFill>
            </a:rPr>
            <a:t>(ŽIADATEĽ)</a:t>
          </a:r>
        </a:p>
      </dgm:t>
    </dgm:pt>
    <dgm:pt modelId="{ADA9A3B8-F0D3-4B7C-9799-917A8069FB0E}" type="parTrans" cxnId="{2DE4F069-376A-4A23-AF1D-449E112FE9F2}">
      <dgm:prSet/>
      <dgm:spPr/>
      <dgm:t>
        <a:bodyPr/>
        <a:lstStyle/>
        <a:p>
          <a:endParaRPr lang="sk-SK"/>
        </a:p>
      </dgm:t>
    </dgm:pt>
    <dgm:pt modelId="{52378BAF-99B2-4B96-9CCA-9E330BA314D0}" type="sibTrans" cxnId="{2DE4F069-376A-4A23-AF1D-449E112FE9F2}">
      <dgm:prSet/>
      <dgm:spPr/>
      <dgm:t>
        <a:bodyPr/>
        <a:lstStyle/>
        <a:p>
          <a:endParaRPr lang="sk-SK"/>
        </a:p>
      </dgm:t>
    </dgm:pt>
    <dgm:pt modelId="{30694580-AC50-423C-9761-C784EA947268}">
      <dgm:prSet phldrT="[Text]" custT="1"/>
      <dgm:spPr/>
      <dgm:t>
        <a:bodyPr/>
        <a:lstStyle/>
        <a:p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Administratívne spracovanie žiadosti 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</a:rPr>
            <a:t>(NIVAM)</a:t>
          </a:r>
        </a:p>
      </dgm:t>
    </dgm:pt>
    <dgm:pt modelId="{531AB799-9B7E-490C-904B-C5F4C96D4E82}" type="parTrans" cxnId="{9BF01131-DCC9-4A60-B057-87FE577F470F}">
      <dgm:prSet/>
      <dgm:spPr/>
      <dgm:t>
        <a:bodyPr/>
        <a:lstStyle/>
        <a:p>
          <a:endParaRPr lang="sk-SK"/>
        </a:p>
      </dgm:t>
    </dgm:pt>
    <dgm:pt modelId="{141C9350-1586-4759-B62A-57A0E7F07871}" type="sibTrans" cxnId="{9BF01131-DCC9-4A60-B057-87FE577F470F}">
      <dgm:prSet/>
      <dgm:spPr/>
      <dgm:t>
        <a:bodyPr/>
        <a:lstStyle/>
        <a:p>
          <a:endParaRPr lang="sk-SK"/>
        </a:p>
      </dgm:t>
    </dgm:pt>
    <dgm:pt modelId="{3E15996B-1254-41C2-8604-ECFC4101BA28}">
      <dgm:prSet phldrT="[Text]" custT="1"/>
      <dgm:spPr/>
      <dgm:t>
        <a:bodyPr/>
        <a:lstStyle/>
        <a:p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Posúdenie žiadostí 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</a:rPr>
            <a:t>(ODBORNÍ HODNOTITELIA)</a:t>
          </a:r>
        </a:p>
      </dgm:t>
    </dgm:pt>
    <dgm:pt modelId="{AE2BC6F4-1912-431A-92E9-5E7AE7E11B42}" type="parTrans" cxnId="{D171B83A-9A96-43AB-840D-92B5833D8F55}">
      <dgm:prSet/>
      <dgm:spPr/>
      <dgm:t>
        <a:bodyPr/>
        <a:lstStyle/>
        <a:p>
          <a:endParaRPr lang="sk-SK"/>
        </a:p>
      </dgm:t>
    </dgm:pt>
    <dgm:pt modelId="{336CA9F3-D0AC-4E3A-8241-0F6CA8FEA87F}" type="sibTrans" cxnId="{D171B83A-9A96-43AB-840D-92B5833D8F55}">
      <dgm:prSet/>
      <dgm:spPr/>
      <dgm:t>
        <a:bodyPr/>
        <a:lstStyle/>
        <a:p>
          <a:endParaRPr lang="sk-SK"/>
        </a:p>
      </dgm:t>
    </dgm:pt>
    <dgm:pt modelId="{C4C5D336-C082-4CB5-B59E-F6A0AA620A28}">
      <dgm:prSet phldrT="[Text]" custT="1"/>
      <dgm:spPr/>
      <dgm:t>
        <a:bodyPr/>
        <a:lstStyle/>
        <a:p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Vyhodnotenie žiadostí o poskytnutie dotácií 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</a:rPr>
            <a:t>(KOMISIA)</a:t>
          </a:r>
        </a:p>
      </dgm:t>
    </dgm:pt>
    <dgm:pt modelId="{EC17E316-9AE1-457D-932A-6D7DD6282205}" type="parTrans" cxnId="{B150913A-AAA7-4BE9-83AE-2D8EAB8C156A}">
      <dgm:prSet/>
      <dgm:spPr/>
      <dgm:t>
        <a:bodyPr/>
        <a:lstStyle/>
        <a:p>
          <a:endParaRPr lang="sk-SK"/>
        </a:p>
      </dgm:t>
    </dgm:pt>
    <dgm:pt modelId="{8CE62601-805C-4EFC-8AD0-CE470B7C9D13}" type="sibTrans" cxnId="{B150913A-AAA7-4BE9-83AE-2D8EAB8C156A}">
      <dgm:prSet/>
      <dgm:spPr/>
      <dgm:t>
        <a:bodyPr/>
        <a:lstStyle/>
        <a:p>
          <a:endParaRPr lang="sk-SK"/>
        </a:p>
      </dgm:t>
    </dgm:pt>
    <dgm:pt modelId="{3F241DB2-EC99-47B3-B64A-389CC352F1FD}">
      <dgm:prSet phldrT="[Text]" custT="1"/>
      <dgm:spPr/>
      <dgm:t>
        <a:bodyPr/>
        <a:lstStyle/>
        <a:p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Schválenie / neschválenie žiadosti </a:t>
          </a:r>
        </a:p>
        <a:p>
          <a:r>
            <a:rPr lang="sk-SK" sz="1800" kern="1200" dirty="0">
              <a:solidFill>
                <a:schemeClr val="bg2">
                  <a:lumMod val="50000"/>
                </a:schemeClr>
              </a:solidFill>
              <a:effectLst/>
            </a:rPr>
            <a:t>(</a:t>
          </a:r>
          <a:r>
            <a:rPr lang="sk-SK" sz="1800" kern="1200" dirty="0" err="1">
              <a:solidFill>
                <a:schemeClr val="bg2">
                  <a:lumMod val="50000"/>
                </a:schemeClr>
              </a:solidFill>
              <a:effectLst/>
            </a:rPr>
            <a:t>MŠVVaM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  <a:effectLst/>
            </a:rPr>
            <a:t> SR)</a:t>
          </a:r>
          <a:endParaRPr lang="sk-SK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59F1A50A-11E6-4017-AB0C-614E211ADA51}" type="parTrans" cxnId="{1E61FD7F-ACF3-4798-9B4E-9B01550DFEFA}">
      <dgm:prSet/>
      <dgm:spPr/>
      <dgm:t>
        <a:bodyPr/>
        <a:lstStyle/>
        <a:p>
          <a:endParaRPr lang="sk-SK"/>
        </a:p>
      </dgm:t>
    </dgm:pt>
    <dgm:pt modelId="{2D325891-011D-4C58-B118-482A10935053}" type="sibTrans" cxnId="{1E61FD7F-ACF3-4798-9B4E-9B01550DFEFA}">
      <dgm:prSet/>
      <dgm:spPr/>
      <dgm:t>
        <a:bodyPr/>
        <a:lstStyle/>
        <a:p>
          <a:endParaRPr lang="sk-SK"/>
        </a:p>
      </dgm:t>
    </dgm:pt>
    <dgm:pt modelId="{C7ACF39E-40B0-47ED-9217-F00A52087E73}" type="pres">
      <dgm:prSet presAssocID="{C0D0D4D0-1D67-43AC-ABB7-6042B5BC2C67}" presName="Name0" presStyleCnt="0">
        <dgm:presLayoutVars>
          <dgm:dir/>
          <dgm:resizeHandles val="exact"/>
        </dgm:presLayoutVars>
      </dgm:prSet>
      <dgm:spPr/>
    </dgm:pt>
    <dgm:pt modelId="{54EA4E38-60D2-4F71-BD07-8E5CB9796C61}" type="pres">
      <dgm:prSet presAssocID="{C0D0D4D0-1D67-43AC-ABB7-6042B5BC2C67}" presName="cycle" presStyleCnt="0"/>
      <dgm:spPr/>
    </dgm:pt>
    <dgm:pt modelId="{C081BE35-FE30-4562-8571-91B6579B3633}" type="pres">
      <dgm:prSet presAssocID="{6BF3C4C1-57EE-47A4-910D-73A9ABF326B7}" presName="nodeFirstNode" presStyleLbl="node1" presStyleIdx="0" presStyleCnt="6" custScaleX="120283" custScaleY="110430">
        <dgm:presLayoutVars>
          <dgm:bulletEnabled val="1"/>
        </dgm:presLayoutVars>
      </dgm:prSet>
      <dgm:spPr/>
    </dgm:pt>
    <dgm:pt modelId="{7B3FC937-7535-4083-A02A-D18E60D1FC5A}" type="pres">
      <dgm:prSet presAssocID="{A7227495-6BFE-4CA7-A1FB-F20416F2D8BE}" presName="sibTransFirstNode" presStyleLbl="bgShp" presStyleIdx="0" presStyleCnt="1"/>
      <dgm:spPr/>
    </dgm:pt>
    <dgm:pt modelId="{E7FE5B7B-9F7F-47AD-B33E-7A7F08C45948}" type="pres">
      <dgm:prSet presAssocID="{74394D5A-26AD-4EDD-B1DA-A2377C8DFD99}" presName="nodeFollowingNodes" presStyleLbl="node1" presStyleIdx="1" presStyleCnt="6" custScaleX="135721" custScaleY="110357" custRadScaleRad="128371" custRadScaleInc="19918">
        <dgm:presLayoutVars>
          <dgm:bulletEnabled val="1"/>
        </dgm:presLayoutVars>
      </dgm:prSet>
      <dgm:spPr/>
    </dgm:pt>
    <dgm:pt modelId="{19F05355-7937-4046-8FE0-9721AD3E6792}" type="pres">
      <dgm:prSet presAssocID="{30694580-AC50-423C-9761-C784EA947268}" presName="nodeFollowingNodes" presStyleLbl="node1" presStyleIdx="2" presStyleCnt="6" custScaleX="130381" custScaleY="110430" custRadScaleRad="116991" custRadScaleInc="-22424">
        <dgm:presLayoutVars>
          <dgm:bulletEnabled val="1"/>
        </dgm:presLayoutVars>
      </dgm:prSet>
      <dgm:spPr/>
    </dgm:pt>
    <dgm:pt modelId="{CB2C2F2C-CCE9-4452-9B44-B03B47C4BE52}" type="pres">
      <dgm:prSet presAssocID="{3E15996B-1254-41C2-8604-ECFC4101BA28}" presName="nodeFollowingNodes" presStyleLbl="node1" presStyleIdx="3" presStyleCnt="6" custScaleX="125564" custScaleY="110430" custRadScaleRad="99596" custRadScaleInc="-5938">
        <dgm:presLayoutVars>
          <dgm:bulletEnabled val="1"/>
        </dgm:presLayoutVars>
      </dgm:prSet>
      <dgm:spPr/>
    </dgm:pt>
    <dgm:pt modelId="{5B6BD3B0-74AC-476F-A196-36ACF16AA7A0}" type="pres">
      <dgm:prSet presAssocID="{C4C5D336-C082-4CB5-B59E-F6A0AA620A28}" presName="nodeFollowingNodes" presStyleLbl="node1" presStyleIdx="4" presStyleCnt="6" custScaleX="128431" custScaleY="110430" custRadScaleRad="113180" custRadScaleInc="20695">
        <dgm:presLayoutVars>
          <dgm:bulletEnabled val="1"/>
        </dgm:presLayoutVars>
      </dgm:prSet>
      <dgm:spPr/>
    </dgm:pt>
    <dgm:pt modelId="{04200A4A-75C5-442F-8995-F1521B897E38}" type="pres">
      <dgm:prSet presAssocID="{3F241DB2-EC99-47B3-B64A-389CC352F1FD}" presName="nodeFollowingNodes" presStyleLbl="node1" presStyleIdx="5" presStyleCnt="6" custScaleX="142451" custScaleY="111103" custRadScaleRad="120897" custRadScaleInc="-18165">
        <dgm:presLayoutVars>
          <dgm:bulletEnabled val="1"/>
        </dgm:presLayoutVars>
      </dgm:prSet>
      <dgm:spPr/>
    </dgm:pt>
  </dgm:ptLst>
  <dgm:cxnLst>
    <dgm:cxn modelId="{9BF01131-DCC9-4A60-B057-87FE577F470F}" srcId="{C0D0D4D0-1D67-43AC-ABB7-6042B5BC2C67}" destId="{30694580-AC50-423C-9761-C784EA947268}" srcOrd="2" destOrd="0" parTransId="{531AB799-9B7E-490C-904B-C5F4C96D4E82}" sibTransId="{141C9350-1586-4759-B62A-57A0E7F07871}"/>
    <dgm:cxn modelId="{B0A76132-7687-4BD4-8855-C8695B2AA91B}" type="presOf" srcId="{30694580-AC50-423C-9761-C784EA947268}" destId="{19F05355-7937-4046-8FE0-9721AD3E6792}" srcOrd="0" destOrd="0" presId="urn:microsoft.com/office/officeart/2005/8/layout/cycle3"/>
    <dgm:cxn modelId="{B150913A-AAA7-4BE9-83AE-2D8EAB8C156A}" srcId="{C0D0D4D0-1D67-43AC-ABB7-6042B5BC2C67}" destId="{C4C5D336-C082-4CB5-B59E-F6A0AA620A28}" srcOrd="4" destOrd="0" parTransId="{EC17E316-9AE1-457D-932A-6D7DD6282205}" sibTransId="{8CE62601-805C-4EFC-8AD0-CE470B7C9D13}"/>
    <dgm:cxn modelId="{D171B83A-9A96-43AB-840D-92B5833D8F55}" srcId="{C0D0D4D0-1D67-43AC-ABB7-6042B5BC2C67}" destId="{3E15996B-1254-41C2-8604-ECFC4101BA28}" srcOrd="3" destOrd="0" parTransId="{AE2BC6F4-1912-431A-92E9-5E7AE7E11B42}" sibTransId="{336CA9F3-D0AC-4E3A-8241-0F6CA8FEA87F}"/>
    <dgm:cxn modelId="{2DE4F069-376A-4A23-AF1D-449E112FE9F2}" srcId="{C0D0D4D0-1D67-43AC-ABB7-6042B5BC2C67}" destId="{74394D5A-26AD-4EDD-B1DA-A2377C8DFD99}" srcOrd="1" destOrd="0" parTransId="{ADA9A3B8-F0D3-4B7C-9799-917A8069FB0E}" sibTransId="{52378BAF-99B2-4B96-9CCA-9E330BA314D0}"/>
    <dgm:cxn modelId="{1BA30A77-84D2-4DD0-AFCD-2310B2629BAA}" type="presOf" srcId="{C0D0D4D0-1D67-43AC-ABB7-6042B5BC2C67}" destId="{C7ACF39E-40B0-47ED-9217-F00A52087E73}" srcOrd="0" destOrd="0" presId="urn:microsoft.com/office/officeart/2005/8/layout/cycle3"/>
    <dgm:cxn modelId="{1E61FD7F-ACF3-4798-9B4E-9B01550DFEFA}" srcId="{C0D0D4D0-1D67-43AC-ABB7-6042B5BC2C67}" destId="{3F241DB2-EC99-47B3-B64A-389CC352F1FD}" srcOrd="5" destOrd="0" parTransId="{59F1A50A-11E6-4017-AB0C-614E211ADA51}" sibTransId="{2D325891-011D-4C58-B118-482A10935053}"/>
    <dgm:cxn modelId="{4C139C92-64AD-4BF9-8D8C-44A0E2FCCB6B}" type="presOf" srcId="{3E15996B-1254-41C2-8604-ECFC4101BA28}" destId="{CB2C2F2C-CCE9-4452-9B44-B03B47C4BE52}" srcOrd="0" destOrd="0" presId="urn:microsoft.com/office/officeart/2005/8/layout/cycle3"/>
    <dgm:cxn modelId="{CA8774AE-EC6F-4051-A197-6B675B03F4F2}" type="presOf" srcId="{C4C5D336-C082-4CB5-B59E-F6A0AA620A28}" destId="{5B6BD3B0-74AC-476F-A196-36ACF16AA7A0}" srcOrd="0" destOrd="0" presId="urn:microsoft.com/office/officeart/2005/8/layout/cycle3"/>
    <dgm:cxn modelId="{504BB3C6-DD1F-4395-87D2-8642F74EE629}" srcId="{C0D0D4D0-1D67-43AC-ABB7-6042B5BC2C67}" destId="{6BF3C4C1-57EE-47A4-910D-73A9ABF326B7}" srcOrd="0" destOrd="0" parTransId="{C1A5DBDD-4034-4E76-B27F-C1DC00CE7711}" sibTransId="{A7227495-6BFE-4CA7-A1FB-F20416F2D8BE}"/>
    <dgm:cxn modelId="{2A6BC0C9-7749-4F27-907C-1FDBA7ACF329}" type="presOf" srcId="{A7227495-6BFE-4CA7-A1FB-F20416F2D8BE}" destId="{7B3FC937-7535-4083-A02A-D18E60D1FC5A}" srcOrd="0" destOrd="0" presId="urn:microsoft.com/office/officeart/2005/8/layout/cycle3"/>
    <dgm:cxn modelId="{4D4E78ED-1AC6-4D00-B1DB-4BBD3C6CBE9D}" type="presOf" srcId="{3F241DB2-EC99-47B3-B64A-389CC352F1FD}" destId="{04200A4A-75C5-442F-8995-F1521B897E38}" srcOrd="0" destOrd="0" presId="urn:microsoft.com/office/officeart/2005/8/layout/cycle3"/>
    <dgm:cxn modelId="{CDF4BAF2-DBE7-477E-A1A1-172739C8C7AD}" type="presOf" srcId="{74394D5A-26AD-4EDD-B1DA-A2377C8DFD99}" destId="{E7FE5B7B-9F7F-47AD-B33E-7A7F08C45948}" srcOrd="0" destOrd="0" presId="urn:microsoft.com/office/officeart/2005/8/layout/cycle3"/>
    <dgm:cxn modelId="{181C87F3-71DC-41C6-B7EB-522E17498BE6}" type="presOf" srcId="{6BF3C4C1-57EE-47A4-910D-73A9ABF326B7}" destId="{C081BE35-FE30-4562-8571-91B6579B3633}" srcOrd="0" destOrd="0" presId="urn:microsoft.com/office/officeart/2005/8/layout/cycle3"/>
    <dgm:cxn modelId="{58CA3E18-86D0-4367-9770-CFF3A4A49E32}" type="presParOf" srcId="{C7ACF39E-40B0-47ED-9217-F00A52087E73}" destId="{54EA4E38-60D2-4F71-BD07-8E5CB9796C61}" srcOrd="0" destOrd="0" presId="urn:microsoft.com/office/officeart/2005/8/layout/cycle3"/>
    <dgm:cxn modelId="{4531AEB8-4FD0-4563-93CE-C9C34BF17398}" type="presParOf" srcId="{54EA4E38-60D2-4F71-BD07-8E5CB9796C61}" destId="{C081BE35-FE30-4562-8571-91B6579B3633}" srcOrd="0" destOrd="0" presId="urn:microsoft.com/office/officeart/2005/8/layout/cycle3"/>
    <dgm:cxn modelId="{57F961C4-BF82-4C79-9902-6DEC78815607}" type="presParOf" srcId="{54EA4E38-60D2-4F71-BD07-8E5CB9796C61}" destId="{7B3FC937-7535-4083-A02A-D18E60D1FC5A}" srcOrd="1" destOrd="0" presId="urn:microsoft.com/office/officeart/2005/8/layout/cycle3"/>
    <dgm:cxn modelId="{E8109D1F-9F97-40E9-BD79-E8A568734FA6}" type="presParOf" srcId="{54EA4E38-60D2-4F71-BD07-8E5CB9796C61}" destId="{E7FE5B7B-9F7F-47AD-B33E-7A7F08C45948}" srcOrd="2" destOrd="0" presId="urn:microsoft.com/office/officeart/2005/8/layout/cycle3"/>
    <dgm:cxn modelId="{63CD165E-7D6E-4E58-9DCA-F74BAF1A89F2}" type="presParOf" srcId="{54EA4E38-60D2-4F71-BD07-8E5CB9796C61}" destId="{19F05355-7937-4046-8FE0-9721AD3E6792}" srcOrd="3" destOrd="0" presId="urn:microsoft.com/office/officeart/2005/8/layout/cycle3"/>
    <dgm:cxn modelId="{87359F28-DE18-425D-BD24-2556F03DD13E}" type="presParOf" srcId="{54EA4E38-60D2-4F71-BD07-8E5CB9796C61}" destId="{CB2C2F2C-CCE9-4452-9B44-B03B47C4BE52}" srcOrd="4" destOrd="0" presId="urn:microsoft.com/office/officeart/2005/8/layout/cycle3"/>
    <dgm:cxn modelId="{95596942-87BE-4172-BF6E-696FC3BEC616}" type="presParOf" srcId="{54EA4E38-60D2-4F71-BD07-8E5CB9796C61}" destId="{5B6BD3B0-74AC-476F-A196-36ACF16AA7A0}" srcOrd="5" destOrd="0" presId="urn:microsoft.com/office/officeart/2005/8/layout/cycle3"/>
    <dgm:cxn modelId="{DE8B0DBD-4466-4472-836C-5DA0B6F333AA}" type="presParOf" srcId="{54EA4E38-60D2-4F71-BD07-8E5CB9796C61}" destId="{04200A4A-75C5-442F-8995-F1521B897E3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362BEA-D7EE-4277-85B3-82A2EBB42C3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E27A7456-87E4-495B-B0DB-82C47C4950F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sk-SK" sz="3200" b="1" dirty="0"/>
            <a:t>NIVAM -Národný inštitút mládeže </a:t>
          </a:r>
        </a:p>
      </dgm:t>
    </dgm:pt>
    <dgm:pt modelId="{F67B2F64-ACB6-4C36-BEC8-393EED42C4DC}" type="parTrans" cxnId="{DF579C45-81FB-41A5-8B51-D63C6ED7C4A7}">
      <dgm:prSet/>
      <dgm:spPr/>
      <dgm:t>
        <a:bodyPr/>
        <a:lstStyle/>
        <a:p>
          <a:endParaRPr lang="sk-SK"/>
        </a:p>
      </dgm:t>
    </dgm:pt>
    <dgm:pt modelId="{1C01DD54-4A76-4229-B2BF-B4A609F2D812}" type="sibTrans" cxnId="{DF579C45-81FB-41A5-8B51-D63C6ED7C4A7}">
      <dgm:prSet/>
      <dgm:spPr/>
      <dgm:t>
        <a:bodyPr/>
        <a:lstStyle/>
        <a:p>
          <a:endParaRPr lang="sk-SK"/>
        </a:p>
      </dgm:t>
    </dgm:pt>
    <dgm:pt modelId="{4CB7B6D0-F174-45D6-B942-39DE21C26FB5}">
      <dgm:prSet phldrT="[Text]" custT="1"/>
      <dgm:spPr/>
      <dgm:t>
        <a:bodyPr/>
        <a:lstStyle/>
        <a:p>
          <a:r>
            <a:rPr lang="sk-SK" sz="3200" dirty="0"/>
            <a:t>formálne kritéria</a:t>
          </a:r>
        </a:p>
      </dgm:t>
    </dgm:pt>
    <dgm:pt modelId="{B8F98F7D-BA9E-49E3-8D0F-3062C122F09A}" type="parTrans" cxnId="{9BD24B25-B448-444C-A9DB-B510F577CFC6}">
      <dgm:prSet/>
      <dgm:spPr/>
      <dgm:t>
        <a:bodyPr/>
        <a:lstStyle/>
        <a:p>
          <a:endParaRPr lang="sk-SK"/>
        </a:p>
      </dgm:t>
    </dgm:pt>
    <dgm:pt modelId="{561AA965-F492-4929-B8C9-6163F1B1CF06}" type="sibTrans" cxnId="{9BD24B25-B448-444C-A9DB-B510F577CFC6}">
      <dgm:prSet/>
      <dgm:spPr/>
      <dgm:t>
        <a:bodyPr/>
        <a:lstStyle/>
        <a:p>
          <a:endParaRPr lang="sk-SK"/>
        </a:p>
      </dgm:t>
    </dgm:pt>
    <dgm:pt modelId="{F8088289-3A98-4F6D-90B7-0145A53A4580}">
      <dgm:prSet phldrT="[Text]" custT="1"/>
      <dgm:spPr/>
      <dgm:t>
        <a:bodyPr/>
        <a:lstStyle/>
        <a:p>
          <a:r>
            <a:rPr lang="sk-SK" sz="3200" dirty="0"/>
            <a:t>úplnosť žiadostí</a:t>
          </a:r>
        </a:p>
        <a:p>
          <a:r>
            <a:rPr lang="sk-SK" sz="1200" dirty="0"/>
            <a:t>V prípade, že bude odoslaná žiadosť neúplná, alebo budú chýbať niektoré z povinných príloh, implementačný orgán vyzve žiadateľa o doplnenie chýbajúcej náležitosti. Lehota na doplnenie je </a:t>
          </a:r>
          <a:r>
            <a:rPr lang="sk-SK" sz="1200" b="1" dirty="0"/>
            <a:t>5 pracovných dní </a:t>
          </a:r>
          <a:r>
            <a:rPr lang="sk-SK" sz="1200" dirty="0"/>
            <a:t>od doručenia výzvy na doplnenie.</a:t>
          </a:r>
        </a:p>
      </dgm:t>
    </dgm:pt>
    <dgm:pt modelId="{F3868E9C-A609-45B0-AFD1-49C9796DD98E}" type="parTrans" cxnId="{BCD6D391-50E2-4F6A-8BD4-FDFA060DFCE4}">
      <dgm:prSet/>
      <dgm:spPr/>
      <dgm:t>
        <a:bodyPr/>
        <a:lstStyle/>
        <a:p>
          <a:endParaRPr lang="sk-SK"/>
        </a:p>
      </dgm:t>
    </dgm:pt>
    <dgm:pt modelId="{CBD6074D-1CB0-49B7-83C1-53C03CEB4D4B}" type="sibTrans" cxnId="{BCD6D391-50E2-4F6A-8BD4-FDFA060DFCE4}">
      <dgm:prSet/>
      <dgm:spPr/>
      <dgm:t>
        <a:bodyPr/>
        <a:lstStyle/>
        <a:p>
          <a:endParaRPr lang="sk-SK"/>
        </a:p>
      </dgm:t>
    </dgm:pt>
    <dgm:pt modelId="{04F10CC7-6810-4C05-BB17-8660760F3D4C}" type="pres">
      <dgm:prSet presAssocID="{06362BEA-D7EE-4277-85B3-82A2EBB42C3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DF8ABFF-C9AA-468E-8FB2-D286E00DE6A6}" type="pres">
      <dgm:prSet presAssocID="{E27A7456-87E4-495B-B0DB-82C47C4950FC}" presName="root" presStyleCnt="0">
        <dgm:presLayoutVars>
          <dgm:chMax/>
          <dgm:chPref val="4"/>
        </dgm:presLayoutVars>
      </dgm:prSet>
      <dgm:spPr/>
    </dgm:pt>
    <dgm:pt modelId="{7EE51487-DF66-4538-B837-9DC0259CF39C}" type="pres">
      <dgm:prSet presAssocID="{E27A7456-87E4-495B-B0DB-82C47C4950FC}" presName="rootComposite" presStyleCnt="0">
        <dgm:presLayoutVars/>
      </dgm:prSet>
      <dgm:spPr/>
    </dgm:pt>
    <dgm:pt modelId="{BBD23C94-5286-4AB4-9EF0-5E958B8B9C34}" type="pres">
      <dgm:prSet presAssocID="{E27A7456-87E4-495B-B0DB-82C47C4950FC}" presName="rootText" presStyleLbl="node0" presStyleIdx="0" presStyleCnt="1">
        <dgm:presLayoutVars>
          <dgm:chMax/>
          <dgm:chPref val="4"/>
        </dgm:presLayoutVars>
      </dgm:prSet>
      <dgm:spPr/>
    </dgm:pt>
    <dgm:pt modelId="{D0AE463E-FFFE-4487-B65C-69A4A27120A3}" type="pres">
      <dgm:prSet presAssocID="{E27A7456-87E4-495B-B0DB-82C47C4950FC}" presName="childShape" presStyleCnt="0">
        <dgm:presLayoutVars>
          <dgm:chMax val="0"/>
          <dgm:chPref val="0"/>
        </dgm:presLayoutVars>
      </dgm:prSet>
      <dgm:spPr/>
    </dgm:pt>
    <dgm:pt modelId="{5EDEA889-4C6D-41E8-A2D6-050A90FD0F43}" type="pres">
      <dgm:prSet presAssocID="{4CB7B6D0-F174-45D6-B942-39DE21C26FB5}" presName="childComposite" presStyleCnt="0">
        <dgm:presLayoutVars>
          <dgm:chMax val="0"/>
          <dgm:chPref val="0"/>
        </dgm:presLayoutVars>
      </dgm:prSet>
      <dgm:spPr/>
    </dgm:pt>
    <dgm:pt modelId="{C40CB825-5231-4009-835C-B37CCC438AD8}" type="pres">
      <dgm:prSet presAssocID="{4CB7B6D0-F174-45D6-B942-39DE21C26FB5}" presName="Image" presStyleLbl="node1" presStyleIdx="0" presStyleCnt="2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EFBE93F-3987-4111-B589-493D837E39BC}" type="pres">
      <dgm:prSet presAssocID="{4CB7B6D0-F174-45D6-B942-39DE21C26FB5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CB0C6C13-33B9-4F24-B7FF-B7C447A33A2B}" type="pres">
      <dgm:prSet presAssocID="{F8088289-3A98-4F6D-90B7-0145A53A4580}" presName="childComposite" presStyleCnt="0">
        <dgm:presLayoutVars>
          <dgm:chMax val="0"/>
          <dgm:chPref val="0"/>
        </dgm:presLayoutVars>
      </dgm:prSet>
      <dgm:spPr/>
    </dgm:pt>
    <dgm:pt modelId="{5A44655D-24DD-4E8A-BCE3-48794D470299}" type="pres">
      <dgm:prSet presAssocID="{F8088289-3A98-4F6D-90B7-0145A53A4580}" presName="Image" presStyleLbl="node1" presStyleIdx="1" presStyleCnt="2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DF47F28-65C9-475B-8003-DE23D0948695}" type="pres">
      <dgm:prSet presAssocID="{F8088289-3A98-4F6D-90B7-0145A53A4580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BD24B25-B448-444C-A9DB-B510F577CFC6}" srcId="{E27A7456-87E4-495B-B0DB-82C47C4950FC}" destId="{4CB7B6D0-F174-45D6-B942-39DE21C26FB5}" srcOrd="0" destOrd="0" parTransId="{B8F98F7D-BA9E-49E3-8D0F-3062C122F09A}" sibTransId="{561AA965-F492-4929-B8C9-6163F1B1CF06}"/>
    <dgm:cxn modelId="{98316837-4FDE-4723-9C85-2EF5F10873B1}" type="presOf" srcId="{F8088289-3A98-4F6D-90B7-0145A53A4580}" destId="{FDF47F28-65C9-475B-8003-DE23D0948695}" srcOrd="0" destOrd="0" presId="urn:microsoft.com/office/officeart/2008/layout/PictureAccentList"/>
    <dgm:cxn modelId="{B58C4541-7924-4107-B6F9-2CEC71B6F012}" type="presOf" srcId="{E27A7456-87E4-495B-B0DB-82C47C4950FC}" destId="{BBD23C94-5286-4AB4-9EF0-5E958B8B9C34}" srcOrd="0" destOrd="0" presId="urn:microsoft.com/office/officeart/2008/layout/PictureAccentList"/>
    <dgm:cxn modelId="{DF579C45-81FB-41A5-8B51-D63C6ED7C4A7}" srcId="{06362BEA-D7EE-4277-85B3-82A2EBB42C39}" destId="{E27A7456-87E4-495B-B0DB-82C47C4950FC}" srcOrd="0" destOrd="0" parTransId="{F67B2F64-ACB6-4C36-BEC8-393EED42C4DC}" sibTransId="{1C01DD54-4A76-4229-B2BF-B4A609F2D812}"/>
    <dgm:cxn modelId="{BCD6D391-50E2-4F6A-8BD4-FDFA060DFCE4}" srcId="{E27A7456-87E4-495B-B0DB-82C47C4950FC}" destId="{F8088289-3A98-4F6D-90B7-0145A53A4580}" srcOrd="1" destOrd="0" parTransId="{F3868E9C-A609-45B0-AFD1-49C9796DD98E}" sibTransId="{CBD6074D-1CB0-49B7-83C1-53C03CEB4D4B}"/>
    <dgm:cxn modelId="{3A4901A0-E919-43C3-8B51-502831F58460}" type="presOf" srcId="{4CB7B6D0-F174-45D6-B942-39DE21C26FB5}" destId="{7EFBE93F-3987-4111-B589-493D837E39BC}" srcOrd="0" destOrd="0" presId="urn:microsoft.com/office/officeart/2008/layout/PictureAccentList"/>
    <dgm:cxn modelId="{88B711BA-2738-4CD9-B686-1133C3811DF3}" type="presOf" srcId="{06362BEA-D7EE-4277-85B3-82A2EBB42C39}" destId="{04F10CC7-6810-4C05-BB17-8660760F3D4C}" srcOrd="0" destOrd="0" presId="urn:microsoft.com/office/officeart/2008/layout/PictureAccentList"/>
    <dgm:cxn modelId="{FE0FE32B-36A3-4FE3-B733-A20C1B139F8F}" type="presParOf" srcId="{04F10CC7-6810-4C05-BB17-8660760F3D4C}" destId="{ADF8ABFF-C9AA-468E-8FB2-D286E00DE6A6}" srcOrd="0" destOrd="0" presId="urn:microsoft.com/office/officeart/2008/layout/PictureAccentList"/>
    <dgm:cxn modelId="{137D63AB-ABC6-4EB1-A7A0-31C5CA464A57}" type="presParOf" srcId="{ADF8ABFF-C9AA-468E-8FB2-D286E00DE6A6}" destId="{7EE51487-DF66-4538-B837-9DC0259CF39C}" srcOrd="0" destOrd="0" presId="urn:microsoft.com/office/officeart/2008/layout/PictureAccentList"/>
    <dgm:cxn modelId="{E0C6EF9B-8961-4E5D-8DDC-443BE552E165}" type="presParOf" srcId="{7EE51487-DF66-4538-B837-9DC0259CF39C}" destId="{BBD23C94-5286-4AB4-9EF0-5E958B8B9C34}" srcOrd="0" destOrd="0" presId="urn:microsoft.com/office/officeart/2008/layout/PictureAccentList"/>
    <dgm:cxn modelId="{63CD2587-ADC8-4FFE-81CD-2E4855D288B1}" type="presParOf" srcId="{ADF8ABFF-C9AA-468E-8FB2-D286E00DE6A6}" destId="{D0AE463E-FFFE-4487-B65C-69A4A27120A3}" srcOrd="1" destOrd="0" presId="urn:microsoft.com/office/officeart/2008/layout/PictureAccentList"/>
    <dgm:cxn modelId="{9607964B-BCE2-4667-ACEE-5DB66EB887BA}" type="presParOf" srcId="{D0AE463E-FFFE-4487-B65C-69A4A27120A3}" destId="{5EDEA889-4C6D-41E8-A2D6-050A90FD0F43}" srcOrd="0" destOrd="0" presId="urn:microsoft.com/office/officeart/2008/layout/PictureAccentList"/>
    <dgm:cxn modelId="{EFF54F00-FDCC-4C3A-AA05-F7226D843F7E}" type="presParOf" srcId="{5EDEA889-4C6D-41E8-A2D6-050A90FD0F43}" destId="{C40CB825-5231-4009-835C-B37CCC438AD8}" srcOrd="0" destOrd="0" presId="urn:microsoft.com/office/officeart/2008/layout/PictureAccentList"/>
    <dgm:cxn modelId="{64EB6B9F-D2BA-4093-8015-C48E30B58EDE}" type="presParOf" srcId="{5EDEA889-4C6D-41E8-A2D6-050A90FD0F43}" destId="{7EFBE93F-3987-4111-B589-493D837E39BC}" srcOrd="1" destOrd="0" presId="urn:microsoft.com/office/officeart/2008/layout/PictureAccentList"/>
    <dgm:cxn modelId="{F7B715C7-098F-41CA-B2C0-C7C694BC32FA}" type="presParOf" srcId="{D0AE463E-FFFE-4487-B65C-69A4A27120A3}" destId="{CB0C6C13-33B9-4F24-B7FF-B7C447A33A2B}" srcOrd="1" destOrd="0" presId="urn:microsoft.com/office/officeart/2008/layout/PictureAccentList"/>
    <dgm:cxn modelId="{8307B02C-9E27-44CC-B0D2-689A44976BAB}" type="presParOf" srcId="{CB0C6C13-33B9-4F24-B7FF-B7C447A33A2B}" destId="{5A44655D-24DD-4E8A-BCE3-48794D470299}" srcOrd="0" destOrd="0" presId="urn:microsoft.com/office/officeart/2008/layout/PictureAccentList"/>
    <dgm:cxn modelId="{66F05769-6D08-43BF-BB72-809D026683A5}" type="presParOf" srcId="{CB0C6C13-33B9-4F24-B7FF-B7C447A33A2B}" destId="{FDF47F28-65C9-475B-8003-DE23D094869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362BEA-D7EE-4277-85B3-82A2EBB42C3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E27A7456-87E4-495B-B0DB-82C47C4950F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sk-SK" sz="3200" b="1" dirty="0"/>
            <a:t>Externí odborní hodnotitelia</a:t>
          </a:r>
        </a:p>
      </dgm:t>
    </dgm:pt>
    <dgm:pt modelId="{F67B2F64-ACB6-4C36-BEC8-393EED42C4DC}" type="parTrans" cxnId="{DF579C45-81FB-41A5-8B51-D63C6ED7C4A7}">
      <dgm:prSet/>
      <dgm:spPr/>
      <dgm:t>
        <a:bodyPr/>
        <a:lstStyle/>
        <a:p>
          <a:endParaRPr lang="sk-SK"/>
        </a:p>
      </dgm:t>
    </dgm:pt>
    <dgm:pt modelId="{1C01DD54-4A76-4229-B2BF-B4A609F2D812}" type="sibTrans" cxnId="{DF579C45-81FB-41A5-8B51-D63C6ED7C4A7}">
      <dgm:prSet/>
      <dgm:spPr/>
      <dgm:t>
        <a:bodyPr/>
        <a:lstStyle/>
        <a:p>
          <a:endParaRPr lang="sk-SK"/>
        </a:p>
      </dgm:t>
    </dgm:pt>
    <dgm:pt modelId="{4CB7B6D0-F174-45D6-B942-39DE21C26FB5}">
      <dgm:prSet phldrT="[Text]" custT="1"/>
      <dgm:spPr/>
      <dgm:t>
        <a:bodyPr/>
        <a:lstStyle/>
        <a:p>
          <a:r>
            <a:rPr lang="sk-SK" sz="2800" dirty="0"/>
            <a:t>obsahové posúdenie</a:t>
          </a:r>
        </a:p>
      </dgm:t>
    </dgm:pt>
    <dgm:pt modelId="{B8F98F7D-BA9E-49E3-8D0F-3062C122F09A}" type="parTrans" cxnId="{9BD24B25-B448-444C-A9DB-B510F577CFC6}">
      <dgm:prSet/>
      <dgm:spPr/>
      <dgm:t>
        <a:bodyPr/>
        <a:lstStyle/>
        <a:p>
          <a:endParaRPr lang="sk-SK"/>
        </a:p>
      </dgm:t>
    </dgm:pt>
    <dgm:pt modelId="{561AA965-F492-4929-B8C9-6163F1B1CF06}" type="sibTrans" cxnId="{9BD24B25-B448-444C-A9DB-B510F577CFC6}">
      <dgm:prSet/>
      <dgm:spPr/>
      <dgm:t>
        <a:bodyPr/>
        <a:lstStyle/>
        <a:p>
          <a:endParaRPr lang="sk-SK"/>
        </a:p>
      </dgm:t>
    </dgm:pt>
    <dgm:pt modelId="{F8088289-3A98-4F6D-90B7-0145A53A4580}">
      <dgm:prSet phldrT="[Text]" custT="1"/>
      <dgm:spPr/>
      <dgm:t>
        <a:bodyPr/>
        <a:lstStyle/>
        <a:p>
          <a:r>
            <a:rPr lang="sk-SK" sz="2800" dirty="0"/>
            <a:t>dvaja, resp. traja hodnotitelia</a:t>
          </a:r>
        </a:p>
      </dgm:t>
    </dgm:pt>
    <dgm:pt modelId="{F3868E9C-A609-45B0-AFD1-49C9796DD98E}" type="parTrans" cxnId="{BCD6D391-50E2-4F6A-8BD4-FDFA060DFCE4}">
      <dgm:prSet/>
      <dgm:spPr/>
      <dgm:t>
        <a:bodyPr/>
        <a:lstStyle/>
        <a:p>
          <a:endParaRPr lang="sk-SK"/>
        </a:p>
      </dgm:t>
    </dgm:pt>
    <dgm:pt modelId="{CBD6074D-1CB0-49B7-83C1-53C03CEB4D4B}" type="sibTrans" cxnId="{BCD6D391-50E2-4F6A-8BD4-FDFA060DFCE4}">
      <dgm:prSet/>
      <dgm:spPr/>
      <dgm:t>
        <a:bodyPr/>
        <a:lstStyle/>
        <a:p>
          <a:endParaRPr lang="sk-SK"/>
        </a:p>
      </dgm:t>
    </dgm:pt>
    <dgm:pt modelId="{5222343B-BF10-4D52-8698-06D067019A27}">
      <dgm:prSet phldrT="[Text]" custT="1"/>
      <dgm:spPr/>
      <dgm:t>
        <a:bodyPr/>
        <a:lstStyle/>
        <a:p>
          <a:r>
            <a:rPr lang="sk-SK" sz="2800" dirty="0"/>
            <a:t>vylúčenie konfliktu záujmov</a:t>
          </a:r>
        </a:p>
      </dgm:t>
    </dgm:pt>
    <dgm:pt modelId="{3CFB367F-A90D-4B67-942C-9118870C55C2}" type="parTrans" cxnId="{F4D38B9E-219A-4154-8E7B-9C0BF5B2FC7E}">
      <dgm:prSet/>
      <dgm:spPr/>
      <dgm:t>
        <a:bodyPr/>
        <a:lstStyle/>
        <a:p>
          <a:endParaRPr lang="sk-SK"/>
        </a:p>
      </dgm:t>
    </dgm:pt>
    <dgm:pt modelId="{D8A7B5CA-59DF-4860-A95E-B937BE242E7E}" type="sibTrans" cxnId="{F4D38B9E-219A-4154-8E7B-9C0BF5B2FC7E}">
      <dgm:prSet/>
      <dgm:spPr/>
      <dgm:t>
        <a:bodyPr/>
        <a:lstStyle/>
        <a:p>
          <a:endParaRPr lang="sk-SK"/>
        </a:p>
      </dgm:t>
    </dgm:pt>
    <dgm:pt modelId="{04F10CC7-6810-4C05-BB17-8660760F3D4C}" type="pres">
      <dgm:prSet presAssocID="{06362BEA-D7EE-4277-85B3-82A2EBB42C3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DF8ABFF-C9AA-468E-8FB2-D286E00DE6A6}" type="pres">
      <dgm:prSet presAssocID="{E27A7456-87E4-495B-B0DB-82C47C4950FC}" presName="root" presStyleCnt="0">
        <dgm:presLayoutVars>
          <dgm:chMax/>
          <dgm:chPref val="4"/>
        </dgm:presLayoutVars>
      </dgm:prSet>
      <dgm:spPr/>
    </dgm:pt>
    <dgm:pt modelId="{7EE51487-DF66-4538-B837-9DC0259CF39C}" type="pres">
      <dgm:prSet presAssocID="{E27A7456-87E4-495B-B0DB-82C47C4950FC}" presName="rootComposite" presStyleCnt="0">
        <dgm:presLayoutVars/>
      </dgm:prSet>
      <dgm:spPr/>
    </dgm:pt>
    <dgm:pt modelId="{BBD23C94-5286-4AB4-9EF0-5E958B8B9C34}" type="pres">
      <dgm:prSet presAssocID="{E27A7456-87E4-495B-B0DB-82C47C4950FC}" presName="rootText" presStyleLbl="node0" presStyleIdx="0" presStyleCnt="1">
        <dgm:presLayoutVars>
          <dgm:chMax/>
          <dgm:chPref val="4"/>
        </dgm:presLayoutVars>
      </dgm:prSet>
      <dgm:spPr/>
    </dgm:pt>
    <dgm:pt modelId="{D0AE463E-FFFE-4487-B65C-69A4A27120A3}" type="pres">
      <dgm:prSet presAssocID="{E27A7456-87E4-495B-B0DB-82C47C4950FC}" presName="childShape" presStyleCnt="0">
        <dgm:presLayoutVars>
          <dgm:chMax val="0"/>
          <dgm:chPref val="0"/>
        </dgm:presLayoutVars>
      </dgm:prSet>
      <dgm:spPr/>
    </dgm:pt>
    <dgm:pt modelId="{5EDEA889-4C6D-41E8-A2D6-050A90FD0F43}" type="pres">
      <dgm:prSet presAssocID="{4CB7B6D0-F174-45D6-B942-39DE21C26FB5}" presName="childComposite" presStyleCnt="0">
        <dgm:presLayoutVars>
          <dgm:chMax val="0"/>
          <dgm:chPref val="0"/>
        </dgm:presLayoutVars>
      </dgm:prSet>
      <dgm:spPr/>
    </dgm:pt>
    <dgm:pt modelId="{C40CB825-5231-4009-835C-B37CCC438AD8}" type="pres">
      <dgm:prSet presAssocID="{4CB7B6D0-F174-45D6-B942-39DE21C26FB5}" presName="Image" presStyleLbl="node1" presStyleIdx="0" presStyleCnt="3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EFBE93F-3987-4111-B589-493D837E39BC}" type="pres">
      <dgm:prSet presAssocID="{4CB7B6D0-F174-45D6-B942-39DE21C26FB5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3EB1C219-3B16-4C0E-9CB3-6601438C4BF3}" type="pres">
      <dgm:prSet presAssocID="{5222343B-BF10-4D52-8698-06D067019A27}" presName="childComposite" presStyleCnt="0">
        <dgm:presLayoutVars>
          <dgm:chMax val="0"/>
          <dgm:chPref val="0"/>
        </dgm:presLayoutVars>
      </dgm:prSet>
      <dgm:spPr/>
    </dgm:pt>
    <dgm:pt modelId="{425D0C63-9EC9-408C-88F4-C8D12D8A7EB7}" type="pres">
      <dgm:prSet presAssocID="{5222343B-BF10-4D52-8698-06D067019A27}" presName="Image" presStyleLbl="node1" presStyleIdx="1" presStyleCnt="3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CEABEA1-B594-470A-804C-FE3DE9CF73AE}" type="pres">
      <dgm:prSet presAssocID="{5222343B-BF10-4D52-8698-06D067019A27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CB0C6C13-33B9-4F24-B7FF-B7C447A33A2B}" type="pres">
      <dgm:prSet presAssocID="{F8088289-3A98-4F6D-90B7-0145A53A4580}" presName="childComposite" presStyleCnt="0">
        <dgm:presLayoutVars>
          <dgm:chMax val="0"/>
          <dgm:chPref val="0"/>
        </dgm:presLayoutVars>
      </dgm:prSet>
      <dgm:spPr/>
    </dgm:pt>
    <dgm:pt modelId="{5A44655D-24DD-4E8A-BCE3-48794D470299}" type="pres">
      <dgm:prSet presAssocID="{F8088289-3A98-4F6D-90B7-0145A53A4580}" presName="Image" presStyleLbl="node1" presStyleIdx="2" presStyleCnt="3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DF47F28-65C9-475B-8003-DE23D0948695}" type="pres">
      <dgm:prSet presAssocID="{F8088289-3A98-4F6D-90B7-0145A53A458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53FB101-1452-41D3-9BD1-898E5DC24581}" type="presOf" srcId="{06362BEA-D7EE-4277-85B3-82A2EBB42C39}" destId="{04F10CC7-6810-4C05-BB17-8660760F3D4C}" srcOrd="0" destOrd="0" presId="urn:microsoft.com/office/officeart/2008/layout/PictureAccentList"/>
    <dgm:cxn modelId="{85822D17-75A6-411D-ABB3-4C4133C95993}" type="presOf" srcId="{E27A7456-87E4-495B-B0DB-82C47C4950FC}" destId="{BBD23C94-5286-4AB4-9EF0-5E958B8B9C34}" srcOrd="0" destOrd="0" presId="urn:microsoft.com/office/officeart/2008/layout/PictureAccentList"/>
    <dgm:cxn modelId="{9BD24B25-B448-444C-A9DB-B510F577CFC6}" srcId="{E27A7456-87E4-495B-B0DB-82C47C4950FC}" destId="{4CB7B6D0-F174-45D6-B942-39DE21C26FB5}" srcOrd="0" destOrd="0" parTransId="{B8F98F7D-BA9E-49E3-8D0F-3062C122F09A}" sibTransId="{561AA965-F492-4929-B8C9-6163F1B1CF06}"/>
    <dgm:cxn modelId="{DF579C45-81FB-41A5-8B51-D63C6ED7C4A7}" srcId="{06362BEA-D7EE-4277-85B3-82A2EBB42C39}" destId="{E27A7456-87E4-495B-B0DB-82C47C4950FC}" srcOrd="0" destOrd="0" parTransId="{F67B2F64-ACB6-4C36-BEC8-393EED42C4DC}" sibTransId="{1C01DD54-4A76-4229-B2BF-B4A609F2D812}"/>
    <dgm:cxn modelId="{B038866B-7768-4AB0-9617-2ACCCB6841B0}" type="presOf" srcId="{F8088289-3A98-4F6D-90B7-0145A53A4580}" destId="{FDF47F28-65C9-475B-8003-DE23D0948695}" srcOrd="0" destOrd="0" presId="urn:microsoft.com/office/officeart/2008/layout/PictureAccentList"/>
    <dgm:cxn modelId="{BCD6D391-50E2-4F6A-8BD4-FDFA060DFCE4}" srcId="{E27A7456-87E4-495B-B0DB-82C47C4950FC}" destId="{F8088289-3A98-4F6D-90B7-0145A53A4580}" srcOrd="2" destOrd="0" parTransId="{F3868E9C-A609-45B0-AFD1-49C9796DD98E}" sibTransId="{CBD6074D-1CB0-49B7-83C1-53C03CEB4D4B}"/>
    <dgm:cxn modelId="{F4D38B9E-219A-4154-8E7B-9C0BF5B2FC7E}" srcId="{E27A7456-87E4-495B-B0DB-82C47C4950FC}" destId="{5222343B-BF10-4D52-8698-06D067019A27}" srcOrd="1" destOrd="0" parTransId="{3CFB367F-A90D-4B67-942C-9118870C55C2}" sibTransId="{D8A7B5CA-59DF-4860-A95E-B937BE242E7E}"/>
    <dgm:cxn modelId="{6DB3A59F-15EF-4D5B-9631-56A09F67B7CF}" type="presOf" srcId="{4CB7B6D0-F174-45D6-B942-39DE21C26FB5}" destId="{7EFBE93F-3987-4111-B589-493D837E39BC}" srcOrd="0" destOrd="0" presId="urn:microsoft.com/office/officeart/2008/layout/PictureAccentList"/>
    <dgm:cxn modelId="{CD2517B2-0FD9-469E-8E51-74154C470844}" type="presOf" srcId="{5222343B-BF10-4D52-8698-06D067019A27}" destId="{8CEABEA1-B594-470A-804C-FE3DE9CF73AE}" srcOrd="0" destOrd="0" presId="urn:microsoft.com/office/officeart/2008/layout/PictureAccentList"/>
    <dgm:cxn modelId="{FAAF579C-33A9-4185-B9B0-7F0ACD9113BF}" type="presParOf" srcId="{04F10CC7-6810-4C05-BB17-8660760F3D4C}" destId="{ADF8ABFF-C9AA-468E-8FB2-D286E00DE6A6}" srcOrd="0" destOrd="0" presId="urn:microsoft.com/office/officeart/2008/layout/PictureAccentList"/>
    <dgm:cxn modelId="{05AECD86-864F-4274-843B-77593E89AFFA}" type="presParOf" srcId="{ADF8ABFF-C9AA-468E-8FB2-D286E00DE6A6}" destId="{7EE51487-DF66-4538-B837-9DC0259CF39C}" srcOrd="0" destOrd="0" presId="urn:microsoft.com/office/officeart/2008/layout/PictureAccentList"/>
    <dgm:cxn modelId="{6915A2AE-E400-411A-9E75-B530287F438C}" type="presParOf" srcId="{7EE51487-DF66-4538-B837-9DC0259CF39C}" destId="{BBD23C94-5286-4AB4-9EF0-5E958B8B9C34}" srcOrd="0" destOrd="0" presId="urn:microsoft.com/office/officeart/2008/layout/PictureAccentList"/>
    <dgm:cxn modelId="{11252E6D-5E0C-4ED8-9058-F85AD9950AA3}" type="presParOf" srcId="{ADF8ABFF-C9AA-468E-8FB2-D286E00DE6A6}" destId="{D0AE463E-FFFE-4487-B65C-69A4A27120A3}" srcOrd="1" destOrd="0" presId="urn:microsoft.com/office/officeart/2008/layout/PictureAccentList"/>
    <dgm:cxn modelId="{7EBD738D-9080-4A1E-9325-779569CAEF43}" type="presParOf" srcId="{D0AE463E-FFFE-4487-B65C-69A4A27120A3}" destId="{5EDEA889-4C6D-41E8-A2D6-050A90FD0F43}" srcOrd="0" destOrd="0" presId="urn:microsoft.com/office/officeart/2008/layout/PictureAccentList"/>
    <dgm:cxn modelId="{7A3C5624-BB65-4F16-9AAB-B7A3E47157CA}" type="presParOf" srcId="{5EDEA889-4C6D-41E8-A2D6-050A90FD0F43}" destId="{C40CB825-5231-4009-835C-B37CCC438AD8}" srcOrd="0" destOrd="0" presId="urn:microsoft.com/office/officeart/2008/layout/PictureAccentList"/>
    <dgm:cxn modelId="{278C7448-BBE4-42D5-A085-F2092C2ABAD9}" type="presParOf" srcId="{5EDEA889-4C6D-41E8-A2D6-050A90FD0F43}" destId="{7EFBE93F-3987-4111-B589-493D837E39BC}" srcOrd="1" destOrd="0" presId="urn:microsoft.com/office/officeart/2008/layout/PictureAccentList"/>
    <dgm:cxn modelId="{EFB48BF5-1746-4866-9650-6BD15890E095}" type="presParOf" srcId="{D0AE463E-FFFE-4487-B65C-69A4A27120A3}" destId="{3EB1C219-3B16-4C0E-9CB3-6601438C4BF3}" srcOrd="1" destOrd="0" presId="urn:microsoft.com/office/officeart/2008/layout/PictureAccentList"/>
    <dgm:cxn modelId="{86F3BC96-D575-497A-AE3F-F68F0477EEA1}" type="presParOf" srcId="{3EB1C219-3B16-4C0E-9CB3-6601438C4BF3}" destId="{425D0C63-9EC9-408C-88F4-C8D12D8A7EB7}" srcOrd="0" destOrd="0" presId="urn:microsoft.com/office/officeart/2008/layout/PictureAccentList"/>
    <dgm:cxn modelId="{29CBBE85-A0ED-4624-AF45-8B26EBAC05BB}" type="presParOf" srcId="{3EB1C219-3B16-4C0E-9CB3-6601438C4BF3}" destId="{8CEABEA1-B594-470A-804C-FE3DE9CF73AE}" srcOrd="1" destOrd="0" presId="urn:microsoft.com/office/officeart/2008/layout/PictureAccentList"/>
    <dgm:cxn modelId="{C3635670-9BA5-45E5-A9F0-2B9F6525B58D}" type="presParOf" srcId="{D0AE463E-FFFE-4487-B65C-69A4A27120A3}" destId="{CB0C6C13-33B9-4F24-B7FF-B7C447A33A2B}" srcOrd="2" destOrd="0" presId="urn:microsoft.com/office/officeart/2008/layout/PictureAccentList"/>
    <dgm:cxn modelId="{7F8D3E6E-86AD-41DD-9F16-5CBA4C56DC4B}" type="presParOf" srcId="{CB0C6C13-33B9-4F24-B7FF-B7C447A33A2B}" destId="{5A44655D-24DD-4E8A-BCE3-48794D470299}" srcOrd="0" destOrd="0" presId="urn:microsoft.com/office/officeart/2008/layout/PictureAccentList"/>
    <dgm:cxn modelId="{66E899EA-0EE7-4175-A283-F2BA4A9BBECA}" type="presParOf" srcId="{CB0C6C13-33B9-4F24-B7FF-B7C447A33A2B}" destId="{FDF47F28-65C9-475B-8003-DE23D094869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B54C7-4D41-4589-9033-CC688C5E5D44}">
      <dsp:nvSpPr>
        <dsp:cNvPr id="0" name=""/>
        <dsp:cNvSpPr/>
      </dsp:nvSpPr>
      <dsp:spPr>
        <a:xfrm>
          <a:off x="0" y="942886"/>
          <a:ext cx="11537555" cy="61429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77E4C-D62D-4A2E-8BF3-F01FAE0997D8}">
      <dsp:nvSpPr>
        <dsp:cNvPr id="0" name=""/>
        <dsp:cNvSpPr/>
      </dsp:nvSpPr>
      <dsp:spPr>
        <a:xfrm>
          <a:off x="0" y="-5"/>
          <a:ext cx="4044244" cy="115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rgbClr val="27567F"/>
              </a:solidFill>
              <a:latin typeface="Montserrat" pitchFamily="2" charset="0"/>
            </a:rPr>
            <a:t>preukázateľne vyvíjajú </a:t>
          </a:r>
          <a:r>
            <a:rPr lang="sk-SK" sz="1600" b="1" kern="1200" dirty="0">
              <a:solidFill>
                <a:srgbClr val="27567F"/>
              </a:solidFill>
              <a:latin typeface="Montserrat" pitchFamily="2" charset="0"/>
            </a:rPr>
            <a:t>činnosť v oblasti práce s mládežou</a:t>
          </a:r>
          <a:r>
            <a:rPr lang="sk-SK" sz="1600" kern="1200" dirty="0">
              <a:solidFill>
                <a:srgbClr val="27567F"/>
              </a:solidFill>
              <a:latin typeface="Montserrat" pitchFamily="2" charset="0"/>
            </a:rPr>
            <a:t> v súlade s popísaným </a:t>
          </a:r>
          <a:r>
            <a:rPr lang="sk-SK" sz="1600" b="1" kern="1200" dirty="0">
              <a:solidFill>
                <a:srgbClr val="27567F"/>
              </a:solidFill>
              <a:latin typeface="Montserrat" pitchFamily="2" charset="0"/>
            </a:rPr>
            <a:t>účelom výzvy</a:t>
          </a:r>
          <a:endParaRPr lang="sk-SK" sz="1600" kern="1200" dirty="0"/>
        </a:p>
      </dsp:txBody>
      <dsp:txXfrm>
        <a:off x="0" y="-5"/>
        <a:ext cx="4044244" cy="1158732"/>
      </dsp:txXfrm>
    </dsp:sp>
    <dsp:sp modelId="{B0854D55-F42C-4450-B6E5-0ECBAD47BEEE}">
      <dsp:nvSpPr>
        <dsp:cNvPr id="0" name=""/>
        <dsp:cNvSpPr/>
      </dsp:nvSpPr>
      <dsp:spPr>
        <a:xfrm>
          <a:off x="1835818" y="1117811"/>
          <a:ext cx="250007" cy="250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B75FF-335A-4055-BD98-5F9CAD9E6984}">
      <dsp:nvSpPr>
        <dsp:cNvPr id="0" name=""/>
        <dsp:cNvSpPr/>
      </dsp:nvSpPr>
      <dsp:spPr>
        <a:xfrm>
          <a:off x="3489475" y="1380524"/>
          <a:ext cx="4091718" cy="79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rgbClr val="27567F"/>
              </a:solidFill>
              <a:latin typeface="Montserrat" pitchFamily="2" charset="0"/>
            </a:rPr>
            <a:t>rozvoj mladých ľudí prostredníctvom </a:t>
          </a:r>
          <a:r>
            <a:rPr lang="sk-SK" sz="1600" b="1" kern="1200" dirty="0">
              <a:solidFill>
                <a:srgbClr val="27567F"/>
              </a:solidFill>
              <a:latin typeface="Montserrat" pitchFamily="2" charset="0"/>
            </a:rPr>
            <a:t>neformálneho vzdelávania </a:t>
          </a:r>
          <a:endParaRPr lang="sk-SK" sz="1600" kern="1200" dirty="0"/>
        </a:p>
      </dsp:txBody>
      <dsp:txXfrm>
        <a:off x="3489475" y="1380524"/>
        <a:ext cx="4091718" cy="790722"/>
      </dsp:txXfrm>
    </dsp:sp>
    <dsp:sp modelId="{6BEA12D4-3F66-4885-AA11-F77BA6459BEC}">
      <dsp:nvSpPr>
        <dsp:cNvPr id="0" name=""/>
        <dsp:cNvSpPr/>
      </dsp:nvSpPr>
      <dsp:spPr>
        <a:xfrm>
          <a:off x="5746552" y="1121081"/>
          <a:ext cx="250007" cy="250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83A3D-0B53-488F-A1A2-B791887190F4}">
      <dsp:nvSpPr>
        <dsp:cNvPr id="0" name=""/>
        <dsp:cNvSpPr/>
      </dsp:nvSpPr>
      <dsp:spPr>
        <a:xfrm>
          <a:off x="8194342" y="0"/>
          <a:ext cx="2178437" cy="100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rgbClr val="27567F"/>
              </a:solidFill>
              <a:latin typeface="Montserrat" pitchFamily="2" charset="0"/>
            </a:rPr>
            <a:t>formálne podmienky</a:t>
          </a:r>
          <a:endParaRPr lang="sk-SK" sz="1600" kern="1200" dirty="0"/>
        </a:p>
      </dsp:txBody>
      <dsp:txXfrm>
        <a:off x="8194342" y="0"/>
        <a:ext cx="2178437" cy="1000028"/>
      </dsp:txXfrm>
    </dsp:sp>
    <dsp:sp modelId="{F55E07D5-93D5-4606-9EA7-E664FF8B0642}">
      <dsp:nvSpPr>
        <dsp:cNvPr id="0" name=""/>
        <dsp:cNvSpPr/>
      </dsp:nvSpPr>
      <dsp:spPr>
        <a:xfrm>
          <a:off x="9056992" y="1106273"/>
          <a:ext cx="250007" cy="250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744AA-42EA-4C6D-8890-741A59FFEED0}">
      <dsp:nvSpPr>
        <dsp:cNvPr id="0" name=""/>
        <dsp:cNvSpPr/>
      </dsp:nvSpPr>
      <dsp:spPr>
        <a:xfrm>
          <a:off x="954336" y="3623"/>
          <a:ext cx="2233881" cy="1575266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ctr" anchorCtr="0">
          <a:noAutofit/>
        </a:bodyPr>
        <a:lstStyle/>
        <a:p>
          <a:pPr marL="0" lvl="1" indent="-11430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300" b="0" kern="1200" dirty="0">
              <a:latin typeface="Montserrat" panose="00000500000000000000" pitchFamily="2" charset="-18"/>
            </a:rPr>
            <a:t>Aktuálnosť a úplnosť  popisu východiskovej</a:t>
          </a:r>
          <a:endParaRPr lang="sk-SK" sz="1300" b="0" kern="1200" dirty="0"/>
        </a:p>
        <a:p>
          <a:pPr marL="0" lvl="1" indent="-11430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300" b="0" kern="1200" dirty="0">
              <a:latin typeface="Montserrat" panose="00000500000000000000" pitchFamily="2" charset="-18"/>
            </a:rPr>
            <a:t>situácie pre  stanovenie potrieb, cieľovej skupiny, cieľov</a:t>
          </a:r>
        </a:p>
        <a:p>
          <a:pPr marL="0" lvl="1" indent="-11430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300" b="0" kern="1200" dirty="0">
              <a:latin typeface="Montserrat" panose="00000500000000000000" pitchFamily="2" charset="-18"/>
            </a:rPr>
            <a:t>a aktivít projektu</a:t>
          </a:r>
        </a:p>
      </dsp:txBody>
      <dsp:txXfrm>
        <a:off x="991246" y="40533"/>
        <a:ext cx="2160061" cy="1538356"/>
      </dsp:txXfrm>
    </dsp:sp>
    <dsp:sp modelId="{6078AAFB-9F07-47DF-A8C4-EFA4D05B0CE5}">
      <dsp:nvSpPr>
        <dsp:cNvPr id="0" name=""/>
        <dsp:cNvSpPr/>
      </dsp:nvSpPr>
      <dsp:spPr>
        <a:xfrm>
          <a:off x="957333" y="1578889"/>
          <a:ext cx="2227888" cy="677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0-20 bodov</a:t>
          </a:r>
          <a:r>
            <a:rPr lang="en-GB" sz="1600" kern="1200" dirty="0"/>
            <a:t> </a:t>
          </a:r>
          <a:endParaRPr lang="sk-SK" sz="1600" kern="1200" dirty="0"/>
        </a:p>
      </dsp:txBody>
      <dsp:txXfrm>
        <a:off x="957333" y="1578889"/>
        <a:ext cx="1568935" cy="677364"/>
      </dsp:txXfrm>
    </dsp:sp>
    <dsp:sp modelId="{F588D368-1EDB-4AA9-A97E-5FF104677204}">
      <dsp:nvSpPr>
        <dsp:cNvPr id="0" name=""/>
        <dsp:cNvSpPr/>
      </dsp:nvSpPr>
      <dsp:spPr>
        <a:xfrm>
          <a:off x="2561942" y="1686483"/>
          <a:ext cx="738591" cy="7385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2F1EE-9B78-44F1-A600-AB6D5CFA9B77}">
      <dsp:nvSpPr>
        <dsp:cNvPr id="0" name=""/>
        <dsp:cNvSpPr/>
      </dsp:nvSpPr>
      <dsp:spPr>
        <a:xfrm>
          <a:off x="3483515" y="3623"/>
          <a:ext cx="2110262" cy="1575266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Definícia cieľov projektu</a:t>
          </a:r>
          <a:endParaRPr lang="sk-SK" sz="1300" b="0" kern="1200" dirty="0"/>
        </a:p>
      </dsp:txBody>
      <dsp:txXfrm>
        <a:off x="3520425" y="40533"/>
        <a:ext cx="2036442" cy="1538356"/>
      </dsp:txXfrm>
    </dsp:sp>
    <dsp:sp modelId="{0EB6FC33-2AA5-46AF-85D2-B0656302A423}">
      <dsp:nvSpPr>
        <dsp:cNvPr id="0" name=""/>
        <dsp:cNvSpPr/>
      </dsp:nvSpPr>
      <dsp:spPr>
        <a:xfrm>
          <a:off x="3483515" y="1578889"/>
          <a:ext cx="2110262" cy="677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0-25 body</a:t>
          </a:r>
          <a:r>
            <a:rPr lang="en-GB" sz="1600" kern="1200" dirty="0"/>
            <a:t> </a:t>
          </a:r>
          <a:endParaRPr lang="sk-SK" sz="1600" kern="1200" dirty="0"/>
        </a:p>
      </dsp:txBody>
      <dsp:txXfrm>
        <a:off x="3483515" y="1578889"/>
        <a:ext cx="1486100" cy="677364"/>
      </dsp:txXfrm>
    </dsp:sp>
    <dsp:sp modelId="{81E8BE1C-458E-4305-B3FB-7322A47702BE}">
      <dsp:nvSpPr>
        <dsp:cNvPr id="0" name=""/>
        <dsp:cNvSpPr/>
      </dsp:nvSpPr>
      <dsp:spPr>
        <a:xfrm>
          <a:off x="5029311" y="1686483"/>
          <a:ext cx="738591" cy="738591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727F8-1039-4E97-B477-D7A1B86369E1}">
      <dsp:nvSpPr>
        <dsp:cNvPr id="0" name=""/>
        <dsp:cNvSpPr/>
      </dsp:nvSpPr>
      <dsp:spPr>
        <a:xfrm>
          <a:off x="5950885" y="3623"/>
          <a:ext cx="2227888" cy="1575266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Úroveň popisu aktivít</a:t>
          </a:r>
          <a:endParaRPr lang="sk-SK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projektu, ich súvislosť s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cieľmi projektového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zámeru, ako aj s cieľmi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výzvy, zdôvodnenia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výberu aktivít a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použitej metodiky</a:t>
          </a:r>
        </a:p>
      </dsp:txBody>
      <dsp:txXfrm>
        <a:off x="5987795" y="40533"/>
        <a:ext cx="2154068" cy="1538356"/>
      </dsp:txXfrm>
    </dsp:sp>
    <dsp:sp modelId="{6578F6E0-4020-4BDC-9666-C4FFC3E08608}">
      <dsp:nvSpPr>
        <dsp:cNvPr id="0" name=""/>
        <dsp:cNvSpPr/>
      </dsp:nvSpPr>
      <dsp:spPr>
        <a:xfrm>
          <a:off x="5950885" y="1578889"/>
          <a:ext cx="2227888" cy="677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0-25 bodov</a:t>
          </a:r>
          <a:r>
            <a:rPr lang="en-GB" sz="1600" kern="1200" dirty="0"/>
            <a:t> </a:t>
          </a:r>
          <a:endParaRPr lang="sk-SK" sz="1600" kern="1200" dirty="0"/>
        </a:p>
      </dsp:txBody>
      <dsp:txXfrm>
        <a:off x="5950885" y="1578889"/>
        <a:ext cx="1568935" cy="677364"/>
      </dsp:txXfrm>
    </dsp:sp>
    <dsp:sp modelId="{C3DD99DA-5993-470B-B4CA-731729A73F8C}">
      <dsp:nvSpPr>
        <dsp:cNvPr id="0" name=""/>
        <dsp:cNvSpPr/>
      </dsp:nvSpPr>
      <dsp:spPr>
        <a:xfrm>
          <a:off x="7555494" y="1686483"/>
          <a:ext cx="738591" cy="738591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3C49D-CDB1-4507-8F01-6BC636B2C59D}">
      <dsp:nvSpPr>
        <dsp:cNvPr id="0" name=""/>
        <dsp:cNvSpPr/>
      </dsp:nvSpPr>
      <dsp:spPr>
        <a:xfrm>
          <a:off x="2233655" y="2790884"/>
          <a:ext cx="2110262" cy="1575266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Dopad a </a:t>
          </a:r>
          <a:r>
            <a:rPr lang="sk-SK" sz="13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multiplikačný</a:t>
          </a: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 efekt projektu a jeho udržateľnosť</a:t>
          </a:r>
          <a:endParaRPr lang="sk-SK" sz="1300" b="0" kern="1200" dirty="0"/>
        </a:p>
      </dsp:txBody>
      <dsp:txXfrm>
        <a:off x="2270565" y="2827794"/>
        <a:ext cx="2036442" cy="1538356"/>
      </dsp:txXfrm>
    </dsp:sp>
    <dsp:sp modelId="{A93B8C15-4D20-4AAD-8805-409915DCE21D}">
      <dsp:nvSpPr>
        <dsp:cNvPr id="0" name=""/>
        <dsp:cNvSpPr/>
      </dsp:nvSpPr>
      <dsp:spPr>
        <a:xfrm>
          <a:off x="2233655" y="4366150"/>
          <a:ext cx="2110262" cy="677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0-20 bodov </a:t>
          </a:r>
        </a:p>
      </dsp:txBody>
      <dsp:txXfrm>
        <a:off x="2233655" y="4366150"/>
        <a:ext cx="1486100" cy="677364"/>
      </dsp:txXfrm>
    </dsp:sp>
    <dsp:sp modelId="{F225B3A4-A6AA-46A9-A0D7-32B5C601C83F}">
      <dsp:nvSpPr>
        <dsp:cNvPr id="0" name=""/>
        <dsp:cNvSpPr/>
      </dsp:nvSpPr>
      <dsp:spPr>
        <a:xfrm>
          <a:off x="3779452" y="4473743"/>
          <a:ext cx="738591" cy="738591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A6973-3645-4073-B0D3-28E3F8D1E7E1}">
      <dsp:nvSpPr>
        <dsp:cNvPr id="0" name=""/>
        <dsp:cNvSpPr/>
      </dsp:nvSpPr>
      <dsp:spPr>
        <a:xfrm>
          <a:off x="4701025" y="2793081"/>
          <a:ext cx="2168969" cy="1566476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18"/>
              <a:ea typeface="+mn-ea"/>
              <a:cs typeface="+mn-cs"/>
            </a:rPr>
            <a:t>Súvislosť rozpočtu s cieľmi a aktivitami	projektu</a:t>
          </a:r>
          <a:r>
            <a:rPr lang="sk-SK" sz="1300" kern="1200" dirty="0"/>
            <a:t>	 </a:t>
          </a:r>
        </a:p>
      </dsp:txBody>
      <dsp:txXfrm>
        <a:off x="4737729" y="2829785"/>
        <a:ext cx="2095561" cy="1529772"/>
      </dsp:txXfrm>
    </dsp:sp>
    <dsp:sp modelId="{CA0E15C9-BF40-4305-B1E0-5BE4E4D62B4A}">
      <dsp:nvSpPr>
        <dsp:cNvPr id="0" name=""/>
        <dsp:cNvSpPr/>
      </dsp:nvSpPr>
      <dsp:spPr>
        <a:xfrm>
          <a:off x="4701035" y="4363952"/>
          <a:ext cx="2168948" cy="677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0-10 bodov</a:t>
          </a:r>
          <a:r>
            <a:rPr lang="en-GB" sz="1600" kern="1200" dirty="0"/>
            <a:t> </a:t>
          </a:r>
          <a:endParaRPr lang="sk-SK" sz="1600" kern="1200" dirty="0"/>
        </a:p>
      </dsp:txBody>
      <dsp:txXfrm>
        <a:off x="4701035" y="4363952"/>
        <a:ext cx="1527428" cy="677364"/>
      </dsp:txXfrm>
    </dsp:sp>
    <dsp:sp modelId="{40D983F1-6094-4A40-906A-F4B71AB8DD23}">
      <dsp:nvSpPr>
        <dsp:cNvPr id="0" name=""/>
        <dsp:cNvSpPr/>
      </dsp:nvSpPr>
      <dsp:spPr>
        <a:xfrm>
          <a:off x="6276175" y="4471546"/>
          <a:ext cx="738591" cy="738591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4333E-387D-4418-A4C8-5715563E63CF}">
      <dsp:nvSpPr>
        <dsp:cNvPr id="0" name=""/>
        <dsp:cNvSpPr/>
      </dsp:nvSpPr>
      <dsp:spPr>
        <a:xfrm>
          <a:off x="1372072" y="1103453"/>
          <a:ext cx="3096426" cy="102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1" kern="1200" dirty="0">
              <a:latin typeface="Monsterrat "/>
            </a:rPr>
            <a:t>02.01.2025</a:t>
          </a:r>
          <a:endParaRPr lang="sk-SK" sz="2500" b="1" kern="1200" dirty="0">
            <a:latin typeface="Monsterrat "/>
          </a:endParaRPr>
        </a:p>
      </dsp:txBody>
      <dsp:txXfrm>
        <a:off x="1372072" y="1103453"/>
        <a:ext cx="3096426" cy="1020413"/>
      </dsp:txXfrm>
    </dsp:sp>
    <dsp:sp modelId="{351726C5-EBB6-4E2A-8CEB-D3DB30293E7F}">
      <dsp:nvSpPr>
        <dsp:cNvPr id="0" name=""/>
        <dsp:cNvSpPr/>
      </dsp:nvSpPr>
      <dsp:spPr>
        <a:xfrm>
          <a:off x="1372072" y="3255153"/>
          <a:ext cx="3096426" cy="1911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0" kern="1200" dirty="0">
              <a:latin typeface="Monsterrat "/>
            </a:rPr>
            <a:t>Zverejnenie výzvy</a:t>
          </a:r>
        </a:p>
      </dsp:txBody>
      <dsp:txXfrm>
        <a:off x="1372072" y="3255153"/>
        <a:ext cx="3096426" cy="1911757"/>
      </dsp:txXfrm>
    </dsp:sp>
    <dsp:sp modelId="{07B3F58C-83DF-43D8-B6C7-010B1BA0B48D}">
      <dsp:nvSpPr>
        <dsp:cNvPr id="0" name=""/>
        <dsp:cNvSpPr/>
      </dsp:nvSpPr>
      <dsp:spPr>
        <a:xfrm>
          <a:off x="1368554" y="793107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922AF-8288-463A-95A8-ACEE75840A21}">
      <dsp:nvSpPr>
        <dsp:cNvPr id="0" name=""/>
        <dsp:cNvSpPr/>
      </dsp:nvSpPr>
      <dsp:spPr>
        <a:xfrm>
          <a:off x="1540968" y="448278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C7840-8058-4542-8BAA-95C1B4ED390C}">
      <dsp:nvSpPr>
        <dsp:cNvPr id="0" name=""/>
        <dsp:cNvSpPr/>
      </dsp:nvSpPr>
      <dsp:spPr>
        <a:xfrm>
          <a:off x="1954764" y="517243"/>
          <a:ext cx="387053" cy="387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DD2-CDBF-4572-9EBF-BEA1A56D7CAF}">
      <dsp:nvSpPr>
        <dsp:cNvPr id="0" name=""/>
        <dsp:cNvSpPr/>
      </dsp:nvSpPr>
      <dsp:spPr>
        <a:xfrm>
          <a:off x="2299593" y="137931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AC302-89B3-4380-A51D-072F35077F61}">
      <dsp:nvSpPr>
        <dsp:cNvPr id="0" name=""/>
        <dsp:cNvSpPr/>
      </dsp:nvSpPr>
      <dsp:spPr>
        <a:xfrm>
          <a:off x="2747871" y="0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23434-2DF6-4072-B546-F9E272CB239E}">
      <dsp:nvSpPr>
        <dsp:cNvPr id="0" name=""/>
        <dsp:cNvSpPr/>
      </dsp:nvSpPr>
      <dsp:spPr>
        <a:xfrm>
          <a:off x="3299598" y="241380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26A30-E0ED-4112-BC93-35FC8794C3BD}">
      <dsp:nvSpPr>
        <dsp:cNvPr id="0" name=""/>
        <dsp:cNvSpPr/>
      </dsp:nvSpPr>
      <dsp:spPr>
        <a:xfrm>
          <a:off x="3644427" y="413795"/>
          <a:ext cx="387053" cy="387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553DB-B5DD-47FB-9C87-578CCBE2F936}">
      <dsp:nvSpPr>
        <dsp:cNvPr id="0" name=""/>
        <dsp:cNvSpPr/>
      </dsp:nvSpPr>
      <dsp:spPr>
        <a:xfrm>
          <a:off x="4127188" y="793107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203B2-AC17-4A79-972F-340EA5726043}">
      <dsp:nvSpPr>
        <dsp:cNvPr id="0" name=""/>
        <dsp:cNvSpPr/>
      </dsp:nvSpPr>
      <dsp:spPr>
        <a:xfrm>
          <a:off x="4334086" y="1172419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6A77A-A037-4496-9A54-D748A99140A2}">
      <dsp:nvSpPr>
        <dsp:cNvPr id="0" name=""/>
        <dsp:cNvSpPr/>
      </dsp:nvSpPr>
      <dsp:spPr>
        <a:xfrm>
          <a:off x="2540973" y="448278"/>
          <a:ext cx="633359" cy="633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AB605-F7BC-4F7A-86C3-04C478428405}">
      <dsp:nvSpPr>
        <dsp:cNvPr id="0" name=""/>
        <dsp:cNvSpPr/>
      </dsp:nvSpPr>
      <dsp:spPr>
        <a:xfrm>
          <a:off x="1196139" y="1758629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0C118-6665-4E8D-93D0-B475F2C99924}">
      <dsp:nvSpPr>
        <dsp:cNvPr id="0" name=""/>
        <dsp:cNvSpPr/>
      </dsp:nvSpPr>
      <dsp:spPr>
        <a:xfrm>
          <a:off x="1403037" y="2068975"/>
          <a:ext cx="387053" cy="387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F4757-7213-4B1D-B47E-EB54690030D9}">
      <dsp:nvSpPr>
        <dsp:cNvPr id="0" name=""/>
        <dsp:cNvSpPr/>
      </dsp:nvSpPr>
      <dsp:spPr>
        <a:xfrm>
          <a:off x="1920281" y="2344839"/>
          <a:ext cx="562986" cy="562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83BF0-9F6C-4814-A8A1-342FF5DD5567}">
      <dsp:nvSpPr>
        <dsp:cNvPr id="0" name=""/>
        <dsp:cNvSpPr/>
      </dsp:nvSpPr>
      <dsp:spPr>
        <a:xfrm>
          <a:off x="2644422" y="2793117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1AC71-C88D-4AE4-8378-70F78E16425C}">
      <dsp:nvSpPr>
        <dsp:cNvPr id="0" name=""/>
        <dsp:cNvSpPr/>
      </dsp:nvSpPr>
      <dsp:spPr>
        <a:xfrm>
          <a:off x="2782354" y="2344839"/>
          <a:ext cx="387053" cy="387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F9F23-A7F4-43B8-9EC4-D0F087BD7853}">
      <dsp:nvSpPr>
        <dsp:cNvPr id="0" name=""/>
        <dsp:cNvSpPr/>
      </dsp:nvSpPr>
      <dsp:spPr>
        <a:xfrm>
          <a:off x="3127183" y="2827600"/>
          <a:ext cx="246306" cy="24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43A5-5CA8-42A6-80EC-03F03DFBE341}">
      <dsp:nvSpPr>
        <dsp:cNvPr id="0" name=""/>
        <dsp:cNvSpPr/>
      </dsp:nvSpPr>
      <dsp:spPr>
        <a:xfrm>
          <a:off x="3437530" y="2275873"/>
          <a:ext cx="562986" cy="562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D0F9C-4C47-4624-9E05-4A2DBDC1346E}">
      <dsp:nvSpPr>
        <dsp:cNvPr id="0" name=""/>
        <dsp:cNvSpPr/>
      </dsp:nvSpPr>
      <dsp:spPr>
        <a:xfrm>
          <a:off x="4196154" y="2137941"/>
          <a:ext cx="387053" cy="387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E6E22-8DE1-4BCF-B5B4-31EEF7A67876}">
      <dsp:nvSpPr>
        <dsp:cNvPr id="0" name=""/>
        <dsp:cNvSpPr/>
      </dsp:nvSpPr>
      <dsp:spPr>
        <a:xfrm>
          <a:off x="4583207" y="928907"/>
          <a:ext cx="1176244" cy="134565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650E2-696E-44C9-8277-F80F3451B00A}">
      <dsp:nvSpPr>
        <dsp:cNvPr id="0" name=""/>
        <dsp:cNvSpPr/>
      </dsp:nvSpPr>
      <dsp:spPr>
        <a:xfrm>
          <a:off x="5374731" y="962370"/>
          <a:ext cx="1124443" cy="131218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FA31F-5C49-4F5B-992F-6995A2E8F241}">
      <dsp:nvSpPr>
        <dsp:cNvPr id="0" name=""/>
        <dsp:cNvSpPr/>
      </dsp:nvSpPr>
      <dsp:spPr>
        <a:xfrm>
          <a:off x="6683357" y="392151"/>
          <a:ext cx="3611095" cy="2576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1" kern="1200" dirty="0">
              <a:latin typeface="Monsterrat "/>
            </a:rPr>
            <a:t>24.01.2025</a:t>
          </a:r>
        </a:p>
      </dsp:txBody>
      <dsp:txXfrm>
        <a:off x="7212190" y="769435"/>
        <a:ext cx="2553429" cy="1821687"/>
      </dsp:txXfrm>
    </dsp:sp>
    <dsp:sp modelId="{9EA71100-A2DD-4A52-B90B-6CB1805327E7}">
      <dsp:nvSpPr>
        <dsp:cNvPr id="0" name=""/>
        <dsp:cNvSpPr/>
      </dsp:nvSpPr>
      <dsp:spPr>
        <a:xfrm>
          <a:off x="6938832" y="3255153"/>
          <a:ext cx="3100146" cy="1911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>
              <a:latin typeface="Monsterrat "/>
            </a:rPr>
            <a:t>Uzatvorenie výzvy</a:t>
          </a:r>
        </a:p>
      </dsp:txBody>
      <dsp:txXfrm>
        <a:off x="6938832" y="3255153"/>
        <a:ext cx="3100146" cy="19117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DC9FA-BFA2-4E9F-B165-41E679E7EA9B}">
      <dsp:nvSpPr>
        <dsp:cNvPr id="0" name=""/>
        <dsp:cNvSpPr/>
      </dsp:nvSpPr>
      <dsp:spPr>
        <a:xfrm>
          <a:off x="91759" y="910055"/>
          <a:ext cx="3492661" cy="169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8F239-829F-4FD3-B2B2-CCC52C6BE306}">
      <dsp:nvSpPr>
        <dsp:cNvPr id="0" name=""/>
        <dsp:cNvSpPr/>
      </dsp:nvSpPr>
      <dsp:spPr>
        <a:xfrm>
          <a:off x="1048" y="940709"/>
          <a:ext cx="270452" cy="270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26DFE-1796-40C7-A7DF-D25F76C27E95}">
      <dsp:nvSpPr>
        <dsp:cNvPr id="0" name=""/>
        <dsp:cNvSpPr/>
      </dsp:nvSpPr>
      <dsp:spPr>
        <a:xfrm>
          <a:off x="1048" y="0"/>
          <a:ext cx="3681446" cy="77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rgbClr val="27567F"/>
              </a:solidFill>
              <a:latin typeface="Montserrat" pitchFamily="2" charset="0"/>
              <a:ea typeface="Bebas Neue" pitchFamily="34" charset="0"/>
              <a:cs typeface="Bebas Neue" pitchFamily="34" charset="0"/>
            </a:rPr>
            <a:t>Elektronická forma</a:t>
          </a:r>
        </a:p>
      </dsp:txBody>
      <dsp:txXfrm>
        <a:off x="1048" y="0"/>
        <a:ext cx="3681446" cy="778050"/>
      </dsp:txXfrm>
    </dsp:sp>
    <dsp:sp modelId="{996F3A33-28C5-47F2-8271-2D91B30398FA}">
      <dsp:nvSpPr>
        <dsp:cNvPr id="0" name=""/>
        <dsp:cNvSpPr/>
      </dsp:nvSpPr>
      <dsp:spPr>
        <a:xfrm>
          <a:off x="1048" y="1571125"/>
          <a:ext cx="270445" cy="270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94C92-288F-4912-8672-E04D3903CA0A}">
      <dsp:nvSpPr>
        <dsp:cNvPr id="0" name=""/>
        <dsp:cNvSpPr/>
      </dsp:nvSpPr>
      <dsp:spPr>
        <a:xfrm>
          <a:off x="258750" y="1391143"/>
          <a:ext cx="3423744" cy="63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Monsterrat "/>
            </a:rPr>
            <a:t>Vytvoriť si žiadosť cez EGRANT</a:t>
          </a:r>
        </a:p>
      </dsp:txBody>
      <dsp:txXfrm>
        <a:off x="258750" y="1391143"/>
        <a:ext cx="3423744" cy="630409"/>
      </dsp:txXfrm>
    </dsp:sp>
    <dsp:sp modelId="{FEABB61F-9685-4750-8E90-F9145C3F21AD}">
      <dsp:nvSpPr>
        <dsp:cNvPr id="0" name=""/>
        <dsp:cNvSpPr/>
      </dsp:nvSpPr>
      <dsp:spPr>
        <a:xfrm>
          <a:off x="1048" y="2201534"/>
          <a:ext cx="270445" cy="270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3A72A-5782-4E17-BDFA-80E8BF1093AA}">
      <dsp:nvSpPr>
        <dsp:cNvPr id="0" name=""/>
        <dsp:cNvSpPr/>
      </dsp:nvSpPr>
      <dsp:spPr>
        <a:xfrm>
          <a:off x="258750" y="2021552"/>
          <a:ext cx="3423744" cy="63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Monsterrat "/>
            </a:rPr>
            <a:t>do 24.01.2025 do 12:00 hod.</a:t>
          </a:r>
        </a:p>
      </dsp:txBody>
      <dsp:txXfrm>
        <a:off x="258750" y="2021552"/>
        <a:ext cx="3423744" cy="630409"/>
      </dsp:txXfrm>
    </dsp:sp>
    <dsp:sp modelId="{24811909-D103-4177-9E7A-7D70548C7C37}">
      <dsp:nvSpPr>
        <dsp:cNvPr id="0" name=""/>
        <dsp:cNvSpPr/>
      </dsp:nvSpPr>
      <dsp:spPr>
        <a:xfrm>
          <a:off x="3960959" y="910055"/>
          <a:ext cx="3492661" cy="169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E6464-E1ED-406C-971D-E86E61002CD9}">
      <dsp:nvSpPr>
        <dsp:cNvPr id="0" name=""/>
        <dsp:cNvSpPr/>
      </dsp:nvSpPr>
      <dsp:spPr>
        <a:xfrm>
          <a:off x="3866567" y="940709"/>
          <a:ext cx="270452" cy="270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857AC-A0F8-42A8-85A7-8AED6F713A85}">
      <dsp:nvSpPr>
        <dsp:cNvPr id="0" name=""/>
        <dsp:cNvSpPr/>
      </dsp:nvSpPr>
      <dsp:spPr>
        <a:xfrm>
          <a:off x="3866567" y="0"/>
          <a:ext cx="3681446" cy="77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rgbClr val="27567F"/>
              </a:solidFill>
              <a:latin typeface="Montserrat" pitchFamily="2" charset="0"/>
              <a:ea typeface="Bebas Neue" pitchFamily="34" charset="0"/>
              <a:cs typeface="Bebas Neue" pitchFamily="34" charset="0"/>
            </a:rPr>
            <a:t>Písomná forma</a:t>
          </a:r>
        </a:p>
      </dsp:txBody>
      <dsp:txXfrm>
        <a:off x="3866567" y="0"/>
        <a:ext cx="3681446" cy="778050"/>
      </dsp:txXfrm>
    </dsp:sp>
    <dsp:sp modelId="{C04A3546-DFA0-46BB-BA3A-5FB85AFE20DB}">
      <dsp:nvSpPr>
        <dsp:cNvPr id="0" name=""/>
        <dsp:cNvSpPr/>
      </dsp:nvSpPr>
      <dsp:spPr>
        <a:xfrm>
          <a:off x="3915902" y="1520823"/>
          <a:ext cx="270445" cy="27044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1B516-5E93-4DB0-B939-6C4F40258725}">
      <dsp:nvSpPr>
        <dsp:cNvPr id="0" name=""/>
        <dsp:cNvSpPr/>
      </dsp:nvSpPr>
      <dsp:spPr>
        <a:xfrm>
          <a:off x="4134642" y="1145699"/>
          <a:ext cx="3591713" cy="1429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rgbClr val="C00000"/>
              </a:solidFill>
              <a:latin typeface="Monsterrat "/>
            </a:rPr>
            <a:t>NIVAM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solidFill>
                <a:srgbClr val="C00000"/>
              </a:solidFill>
              <a:latin typeface="Monsterrat "/>
            </a:rPr>
            <a:t>Národný inštitút vzdelávania a </a:t>
          </a:r>
          <a:r>
            <a:rPr lang="sk-SK" sz="1400" kern="1200" dirty="0">
              <a:solidFill>
                <a:srgbClr val="C00000"/>
              </a:solidFill>
              <a:latin typeface="Monsterrat "/>
              <a:ea typeface="+mn-ea"/>
              <a:cs typeface="+mn-cs"/>
            </a:rPr>
            <a:t>mládeže,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solidFill>
                <a:srgbClr val="C00000"/>
              </a:solidFill>
              <a:latin typeface="Monsterrat "/>
              <a:ea typeface="+mn-ea"/>
              <a:cs typeface="+mn-cs"/>
            </a:rPr>
            <a:t>Oddelenie podpory práce s mládežou     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 err="1">
              <a:solidFill>
                <a:srgbClr val="C00000"/>
              </a:solidFill>
              <a:latin typeface="Monsterrat "/>
              <a:ea typeface="+mn-ea"/>
              <a:cs typeface="+mn-cs"/>
            </a:rPr>
            <a:t>Hálova</a:t>
          </a:r>
          <a:r>
            <a:rPr lang="sk-SK" sz="1400" kern="1200" dirty="0">
              <a:solidFill>
                <a:srgbClr val="C00000"/>
              </a:solidFill>
              <a:latin typeface="Monsterrat "/>
              <a:ea typeface="+mn-ea"/>
              <a:cs typeface="+mn-cs"/>
            </a:rPr>
            <a:t> 6, 851 01 Bratislava</a:t>
          </a:r>
        </a:p>
      </dsp:txBody>
      <dsp:txXfrm>
        <a:off x="4134642" y="1145699"/>
        <a:ext cx="3591713" cy="1429415"/>
      </dsp:txXfrm>
    </dsp:sp>
    <dsp:sp modelId="{C489984E-C280-497A-9622-B4C9312C7997}">
      <dsp:nvSpPr>
        <dsp:cNvPr id="0" name=""/>
        <dsp:cNvSpPr/>
      </dsp:nvSpPr>
      <dsp:spPr>
        <a:xfrm>
          <a:off x="3912658" y="2596405"/>
          <a:ext cx="270445" cy="270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0D9A6-386F-4F6C-816C-0C2C1943DCBA}">
      <dsp:nvSpPr>
        <dsp:cNvPr id="0" name=""/>
        <dsp:cNvSpPr/>
      </dsp:nvSpPr>
      <dsp:spPr>
        <a:xfrm>
          <a:off x="4372832" y="2422165"/>
          <a:ext cx="1972145" cy="63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Monsterrat "/>
            </a:rPr>
            <a:t>do 24.01.2025 </a:t>
          </a:r>
        </a:p>
      </dsp:txBody>
      <dsp:txXfrm>
        <a:off x="4372832" y="2422165"/>
        <a:ext cx="1972145" cy="630409"/>
      </dsp:txXfrm>
    </dsp:sp>
    <dsp:sp modelId="{43E354B8-98D0-454A-B04D-30332FAFC842}">
      <dsp:nvSpPr>
        <dsp:cNvPr id="0" name=""/>
        <dsp:cNvSpPr/>
      </dsp:nvSpPr>
      <dsp:spPr>
        <a:xfrm>
          <a:off x="7826478" y="910055"/>
          <a:ext cx="3492661" cy="169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0205F-3331-4DA9-A22E-BD59BEDB0038}">
      <dsp:nvSpPr>
        <dsp:cNvPr id="0" name=""/>
        <dsp:cNvSpPr/>
      </dsp:nvSpPr>
      <dsp:spPr>
        <a:xfrm>
          <a:off x="7732085" y="940709"/>
          <a:ext cx="270452" cy="270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99E3C-FC0E-4836-A951-0E6E62D3C8A2}">
      <dsp:nvSpPr>
        <dsp:cNvPr id="0" name=""/>
        <dsp:cNvSpPr/>
      </dsp:nvSpPr>
      <dsp:spPr>
        <a:xfrm>
          <a:off x="7732085" y="0"/>
          <a:ext cx="3681446" cy="77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rgbClr val="27567F"/>
              </a:solidFill>
              <a:latin typeface="Montserrat" pitchFamily="2" charset="0"/>
              <a:ea typeface="Bebas Neue" pitchFamily="34" charset="0"/>
              <a:cs typeface="Bebas Neue" pitchFamily="34" charset="0"/>
            </a:rPr>
            <a:t>Prílohy</a:t>
          </a:r>
        </a:p>
      </dsp:txBody>
      <dsp:txXfrm>
        <a:off x="7732085" y="0"/>
        <a:ext cx="3681446" cy="778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AF173-E20F-4EE4-92AB-CB24132D27FA}">
      <dsp:nvSpPr>
        <dsp:cNvPr id="0" name=""/>
        <dsp:cNvSpPr/>
      </dsp:nvSpPr>
      <dsp:spPr>
        <a:xfrm>
          <a:off x="2552231" y="0"/>
          <a:ext cx="6528442" cy="594928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07CD9D-D380-4386-93D7-F8774642FE8B}">
      <dsp:nvSpPr>
        <dsp:cNvPr id="0" name=""/>
        <dsp:cNvSpPr/>
      </dsp:nvSpPr>
      <dsp:spPr>
        <a:xfrm>
          <a:off x="3400866" y="565181"/>
          <a:ext cx="2320219" cy="2320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mladí ľudia do 30 rokov, prioritne vo veku 13 až 18 rokov, mládež s </a:t>
          </a:r>
          <a:r>
            <a:rPr lang="sk-SK" sz="1700" b="1" kern="1200" dirty="0"/>
            <a:t>nedostatkom príležitostí </a:t>
          </a:r>
          <a:r>
            <a:rPr lang="sk-SK" sz="1700" kern="1200" dirty="0"/>
            <a:t>a neorganizovaná mládež, </a:t>
          </a:r>
        </a:p>
      </dsp:txBody>
      <dsp:txXfrm>
        <a:off x="3514130" y="678445"/>
        <a:ext cx="2093691" cy="2093691"/>
      </dsp:txXfrm>
    </dsp:sp>
    <dsp:sp modelId="{3AC1F718-D08E-4601-B2CC-52683F0C453C}">
      <dsp:nvSpPr>
        <dsp:cNvPr id="0" name=""/>
        <dsp:cNvSpPr/>
      </dsp:nvSpPr>
      <dsp:spPr>
        <a:xfrm>
          <a:off x="5899564" y="565181"/>
          <a:ext cx="2320219" cy="2320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mladí vedúci, mládežnícki vedúci, pracovníci s mládežou a koordinátori práce s mládežou,</a:t>
          </a:r>
        </a:p>
      </dsp:txBody>
      <dsp:txXfrm>
        <a:off x="6012828" y="678445"/>
        <a:ext cx="2093691" cy="2093691"/>
      </dsp:txXfrm>
    </dsp:sp>
    <dsp:sp modelId="{00F6C15C-424E-4F00-98A1-BAE6EBC5EE30}">
      <dsp:nvSpPr>
        <dsp:cNvPr id="0" name=""/>
        <dsp:cNvSpPr/>
      </dsp:nvSpPr>
      <dsp:spPr>
        <a:xfrm>
          <a:off x="3400866" y="3063879"/>
          <a:ext cx="2320219" cy="2320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zástupcovia subjektov aktívne zapojených do tvorby a implementácie mládežníckej politiky na regionálnej alebo národnej úrovni, </a:t>
          </a:r>
        </a:p>
      </dsp:txBody>
      <dsp:txXfrm>
        <a:off x="3514130" y="3177143"/>
        <a:ext cx="2093691" cy="2093691"/>
      </dsp:txXfrm>
    </dsp:sp>
    <dsp:sp modelId="{AC57A74C-3133-40EA-BCB4-38A5ACF1617C}">
      <dsp:nvSpPr>
        <dsp:cNvPr id="0" name=""/>
        <dsp:cNvSpPr/>
      </dsp:nvSpPr>
      <dsp:spPr>
        <a:xfrm>
          <a:off x="5899564" y="3063879"/>
          <a:ext cx="2320219" cy="2320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široká verejnosť – účastníci informačných aktivít.</a:t>
          </a:r>
        </a:p>
      </dsp:txBody>
      <dsp:txXfrm>
        <a:off x="6012828" y="3177143"/>
        <a:ext cx="2093691" cy="2093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BC369-B015-4401-9553-ED151B47AF31}">
      <dsp:nvSpPr>
        <dsp:cNvPr id="0" name=""/>
        <dsp:cNvSpPr/>
      </dsp:nvSpPr>
      <dsp:spPr>
        <a:xfrm>
          <a:off x="0" y="0"/>
          <a:ext cx="1067585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latin typeface="Montserrat" panose="00000500000000000000" pitchFamily="2" charset="-18"/>
            </a:rPr>
            <a:t>Vytvárať podmienky pre bezpečné a zmysluplné trávenie voľného času neorganizovanej mládeže s dôrazom na mládež v lokalitách s nedostatočnou voľnočasovou infraštruktúrou na sídliskách i na vidieku (mládežnícke kluby, </a:t>
          </a:r>
          <a:r>
            <a:rPr lang="sk-SK" sz="1400" kern="1200" dirty="0" err="1">
              <a:latin typeface="Montserrat" panose="00000500000000000000" pitchFamily="2" charset="-18"/>
            </a:rPr>
            <a:t>nízkoprahové</a:t>
          </a:r>
          <a:r>
            <a:rPr lang="sk-SK" sz="1400" kern="1200" dirty="0">
              <a:latin typeface="Montserrat" panose="00000500000000000000" pitchFamily="2" charset="-18"/>
            </a:rPr>
            <a:t> centrá a pod.).</a:t>
          </a:r>
        </a:p>
      </dsp:txBody>
      <dsp:txXfrm>
        <a:off x="59399" y="59399"/>
        <a:ext cx="10557059" cy="1098002"/>
      </dsp:txXfrm>
    </dsp:sp>
    <dsp:sp modelId="{87694049-C49D-4367-A900-107BB3017C2F}">
      <dsp:nvSpPr>
        <dsp:cNvPr id="0" name=""/>
        <dsp:cNvSpPr/>
      </dsp:nvSpPr>
      <dsp:spPr>
        <a:xfrm>
          <a:off x="0" y="1463744"/>
          <a:ext cx="1067585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latin typeface="Montserrat" panose="00000500000000000000" pitchFamily="2" charset="-18"/>
            </a:rPr>
            <a:t>Realizovať aktivity a programy ktoré zasiahnu mladých ľudí v ich prirodzenom prostredí, vtiahnu ich do zmysluplného využívania voľného času v bezpečnom prostredí, ukážu im možnosti pre ich osobnostný a sociálny rozvoj, participáciu v živote miestnej komunity a organizovaných voľnočasových aktivít.</a:t>
          </a:r>
        </a:p>
      </dsp:txBody>
      <dsp:txXfrm>
        <a:off x="59399" y="1523143"/>
        <a:ext cx="10557059" cy="1098002"/>
      </dsp:txXfrm>
    </dsp:sp>
    <dsp:sp modelId="{2196252D-4E58-4641-90E9-798334692CF1}">
      <dsp:nvSpPr>
        <dsp:cNvPr id="0" name=""/>
        <dsp:cNvSpPr/>
      </dsp:nvSpPr>
      <dsp:spPr>
        <a:xfrm>
          <a:off x="0" y="2870347"/>
          <a:ext cx="1067585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latin typeface="Montserrat" panose="00000500000000000000" pitchFamily="2" charset="-18"/>
            </a:rPr>
            <a:t>Poskytnúť mládeži z málo podnetného a finančne nízko príjmového prostredia aktivity a programy vo voľnom čase, ktoré im pomôžu rozvíjať svoje kompetencie prostredníctvom neformálneho vzdelávania a vytvoria príležitosti pre ich väčšie sociálne začlenenie.</a:t>
          </a:r>
        </a:p>
      </dsp:txBody>
      <dsp:txXfrm>
        <a:off x="59399" y="2929746"/>
        <a:ext cx="10557059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FA85-2B70-4A57-B129-9C31732E510A}">
      <dsp:nvSpPr>
        <dsp:cNvPr id="0" name=""/>
        <dsp:cNvSpPr/>
      </dsp:nvSpPr>
      <dsp:spPr>
        <a:xfrm>
          <a:off x="0" y="0"/>
          <a:ext cx="10285589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342900" lvl="0" indent="-342900" algn="just" defTabSz="622300" fontAlgn="base">
            <a:lnSpc>
              <a:spcPct val="90000"/>
            </a:lnSpc>
            <a:spcBef>
              <a:spcPts val="50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 Realizovať ucelené krátkodobé a strednodobé rozvojové programy pre mladých ľudí k rozvoju ich nadania a talentu, organizovanie podujatí, kde deti a mládež s nadaním riešia problémy a prinášajú riešenia a inovácie v rôznych oblastiach, vrátane </a:t>
          </a:r>
          <a:r>
            <a:rPr lang="sk-SK" sz="1400" kern="1200" dirty="0" err="1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start-up</a:t>
          </a: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 projektov a aktivít zameraných na sieťovanie mládeže.</a:t>
          </a:r>
        </a:p>
        <a:p>
          <a:pPr defTabSz="622300">
            <a:lnSpc>
              <a:spcPct val="90000"/>
            </a:lnSpc>
            <a:spcAft>
              <a:spcPct val="35000"/>
            </a:spcAft>
            <a:buNone/>
          </a:pPr>
          <a:endParaRPr lang="sk-SK" sz="1400" b="0" kern="1200" dirty="0"/>
        </a:p>
      </dsp:txBody>
      <dsp:txXfrm>
        <a:off x="56658" y="56658"/>
        <a:ext cx="10172273" cy="1047324"/>
      </dsp:txXfrm>
    </dsp:sp>
    <dsp:sp modelId="{AD7E9819-CA96-416C-82A0-26F27E547932}">
      <dsp:nvSpPr>
        <dsp:cNvPr id="0" name=""/>
        <dsp:cNvSpPr/>
      </dsp:nvSpPr>
      <dsp:spPr>
        <a:xfrm>
          <a:off x="0" y="1355463"/>
          <a:ext cx="10285589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b="0" kern="1200" dirty="0">
            <a:latin typeface="Montserrat" panose="00000500000000000000" pitchFamily="2" charset="-18"/>
          </a:endParaRPr>
        </a:p>
      </dsp:txBody>
      <dsp:txXfrm>
        <a:off x="56658" y="1412121"/>
        <a:ext cx="10172273" cy="1047324"/>
      </dsp:txXfrm>
    </dsp:sp>
    <dsp:sp modelId="{615AA0A8-E675-423C-AF8F-1421A35603DE}">
      <dsp:nvSpPr>
        <dsp:cNvPr id="0" name=""/>
        <dsp:cNvSpPr/>
      </dsp:nvSpPr>
      <dsp:spPr>
        <a:xfrm>
          <a:off x="0" y="2694663"/>
          <a:ext cx="10285589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b="0" kern="1200" dirty="0">
            <a:latin typeface="Montserrat" panose="00000500000000000000" pitchFamily="2" charset="-18"/>
          </a:endParaRPr>
        </a:p>
      </dsp:txBody>
      <dsp:txXfrm>
        <a:off x="56658" y="2751321"/>
        <a:ext cx="10172273" cy="1047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BC369-B015-4401-9553-ED151B47AF31}">
      <dsp:nvSpPr>
        <dsp:cNvPr id="0" name=""/>
        <dsp:cNvSpPr/>
      </dsp:nvSpPr>
      <dsp:spPr>
        <a:xfrm>
          <a:off x="0" y="0"/>
          <a:ext cx="10836195" cy="1034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latin typeface="Montserrat" panose="00000500000000000000" pitchFamily="2" charset="-18"/>
            </a:rPr>
            <a:t>Posilňovať komunitné väzby a inklúziu: organizovať aktivity, ktoré podporujú vzdelávanie o bezpečnosti na internete a chránení sa pred nenávistným obsahov, vytvárať bezpečné priestory pre mladých ľudí, kde môžu vyjadriť svoje názory a diskutovať o spoločenských témach bez obáv z odsúdenia.</a:t>
          </a:r>
        </a:p>
      </dsp:txBody>
      <dsp:txXfrm>
        <a:off x="50524" y="50524"/>
        <a:ext cx="10735147" cy="933941"/>
      </dsp:txXfrm>
    </dsp:sp>
    <dsp:sp modelId="{87694049-C49D-4367-A900-107BB3017C2F}">
      <dsp:nvSpPr>
        <dsp:cNvPr id="0" name=""/>
        <dsp:cNvSpPr/>
      </dsp:nvSpPr>
      <dsp:spPr>
        <a:xfrm>
          <a:off x="0" y="1128945"/>
          <a:ext cx="10836195" cy="1085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latin typeface="Montserrat" panose="00000500000000000000" pitchFamily="2" charset="-18"/>
            </a:rPr>
            <a:t>Využiť </a:t>
          </a:r>
          <a:r>
            <a:rPr lang="sk-SK" sz="1400" kern="1200" dirty="0" err="1">
              <a:latin typeface="Montserrat" panose="00000500000000000000" pitchFamily="2" charset="-18"/>
            </a:rPr>
            <a:t>participatívne</a:t>
          </a:r>
          <a:r>
            <a:rPr lang="sk-SK" sz="1400" kern="1200" dirty="0">
              <a:latin typeface="Montserrat" panose="00000500000000000000" pitchFamily="2" charset="-18"/>
            </a:rPr>
            <a:t> a zážitkové metódy práce: zapájať mladých ľudí do tvorby programov a aktivít, ktoré reagujú na ich reálne potreby a záujmy, používať zážitkové metódy, ako sú simulácie, hry a workshopy, ktoré podporujú empatiu, spoluprácu a rešpekt.</a:t>
          </a:r>
        </a:p>
      </dsp:txBody>
      <dsp:txXfrm>
        <a:off x="53012" y="1181957"/>
        <a:ext cx="10730171" cy="979931"/>
      </dsp:txXfrm>
    </dsp:sp>
    <dsp:sp modelId="{2196252D-4E58-4641-90E9-798334692CF1}">
      <dsp:nvSpPr>
        <dsp:cNvPr id="0" name=""/>
        <dsp:cNvSpPr/>
      </dsp:nvSpPr>
      <dsp:spPr>
        <a:xfrm>
          <a:off x="0" y="2395414"/>
          <a:ext cx="10836195" cy="1079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latin typeface="Montserrat" panose="00000500000000000000" pitchFamily="2" charset="-18"/>
            </a:rPr>
            <a:t>Podporovať komunitnú identitu a sebavyjadrenie: poskytovať príležitosti na osobný rozvoj mladých ľudí prostredníctvom umeleckých a komunitných aktivít a posilňovať zdravé vzory správania a pozitívne príbehy mladých ľudí, ktorí prispievajú k svojej komunite.</a:t>
          </a:r>
        </a:p>
      </dsp:txBody>
      <dsp:txXfrm>
        <a:off x="52673" y="2448087"/>
        <a:ext cx="10730849" cy="973660"/>
      </dsp:txXfrm>
    </dsp:sp>
    <dsp:sp modelId="{1BF7B8A4-B196-4E9D-8B1B-77CE19D2E055}">
      <dsp:nvSpPr>
        <dsp:cNvPr id="0" name=""/>
        <dsp:cNvSpPr/>
      </dsp:nvSpPr>
      <dsp:spPr>
        <a:xfrm>
          <a:off x="0" y="3624770"/>
          <a:ext cx="10836195" cy="1140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 err="1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Podporavať</a:t>
          </a: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 spoluprácu s rovesníkmi a mentorstvo: vytvárať </a:t>
          </a:r>
          <a:r>
            <a:rPr lang="sk-SK" sz="1400" kern="1200" dirty="0" err="1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mentoringové</a:t>
          </a: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 programy, kde mladí ľudia môžu spolupracovať s pozitívnymi vzormi alebo rovesníkmi, ktorí im pomôžu riešiť výzvy, ktorým čelia. Podporovať neformálne skupiny a iniciatívy, ktoré umožňujú mladým ľuďom vzájomne sa inšpirovať a vzdelávať.</a:t>
          </a:r>
        </a:p>
      </dsp:txBody>
      <dsp:txXfrm>
        <a:off x="55661" y="3680431"/>
        <a:ext cx="10724873" cy="10288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BC369-B015-4401-9553-ED151B47AF31}">
      <dsp:nvSpPr>
        <dsp:cNvPr id="0" name=""/>
        <dsp:cNvSpPr/>
      </dsp:nvSpPr>
      <dsp:spPr>
        <a:xfrm>
          <a:off x="0" y="0"/>
          <a:ext cx="1083619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Podporovať vznik, rozvoj, činnosť a aktivity zastupiteľských štruktúr mládeže na úrovni školy, samosprávy a spoločnosti (žiacke školské rady, mládežnícke parlamenty, mládežnícke subjekty a pod.); </a:t>
          </a:r>
        </a:p>
      </dsp:txBody>
      <dsp:txXfrm>
        <a:off x="59399" y="59399"/>
        <a:ext cx="10717397" cy="1098002"/>
      </dsp:txXfrm>
    </dsp:sp>
    <dsp:sp modelId="{87694049-C49D-4367-A900-107BB3017C2F}">
      <dsp:nvSpPr>
        <dsp:cNvPr id="0" name=""/>
        <dsp:cNvSpPr/>
      </dsp:nvSpPr>
      <dsp:spPr>
        <a:xfrm>
          <a:off x="0" y="1463744"/>
          <a:ext cx="1083619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Podporovať rozvoj dobrovoľníckych aktivít mládeže v škole, komunite a spoločnosti, ktoré vychádzajú z motivácie mladých ľudí pomáhať a realizovať sa, a ktoré reagujú na skutočné odôvodnené potreby druhých;</a:t>
          </a:r>
        </a:p>
      </dsp:txBody>
      <dsp:txXfrm>
        <a:off x="59399" y="1523143"/>
        <a:ext cx="10717397" cy="1098002"/>
      </dsp:txXfrm>
    </dsp:sp>
    <dsp:sp modelId="{2196252D-4E58-4641-90E9-798334692CF1}">
      <dsp:nvSpPr>
        <dsp:cNvPr id="0" name=""/>
        <dsp:cNvSpPr/>
      </dsp:nvSpPr>
      <dsp:spPr>
        <a:xfrm>
          <a:off x="0" y="2854008"/>
          <a:ext cx="1083619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Podporovať dobrovoľnícke a komunitné aktivity a projekty mládeže, ktoré reagujú na súčasné klimatické zmeny a snažia sa o ich riešenie a minimalizáciu;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solidFill>
                <a:prstClr val="white"/>
              </a:solidFill>
              <a:latin typeface="Montserrat" panose="00000500000000000000" pitchFamily="2" charset="-18"/>
              <a:ea typeface="+mn-ea"/>
              <a:cs typeface="+mn-cs"/>
            </a:rPr>
            <a:t>Podporovať ochrannú politiku voči mládeži v škole, komunite a spoločnosti s cieľom vytvárať bezpečné prostredie pre participáciu mládeže;</a:t>
          </a:r>
        </a:p>
      </dsp:txBody>
      <dsp:txXfrm>
        <a:off x="59399" y="2913407"/>
        <a:ext cx="10717397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FC937-7535-4083-A02A-D18E60D1FC5A}">
      <dsp:nvSpPr>
        <dsp:cNvPr id="0" name=""/>
        <dsp:cNvSpPr/>
      </dsp:nvSpPr>
      <dsp:spPr>
        <a:xfrm>
          <a:off x="1594547" y="-120437"/>
          <a:ext cx="5598810" cy="5598810"/>
        </a:xfrm>
        <a:prstGeom prst="circularArrow">
          <a:avLst>
            <a:gd name="adj1" fmla="val 5274"/>
            <a:gd name="adj2" fmla="val 312630"/>
            <a:gd name="adj3" fmla="val 13851428"/>
            <a:gd name="adj4" fmla="val 1735109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1BE35-FE30-4562-8571-91B6579B3633}">
      <dsp:nvSpPr>
        <dsp:cNvPr id="0" name=""/>
        <dsp:cNvSpPr/>
      </dsp:nvSpPr>
      <dsp:spPr>
        <a:xfrm>
          <a:off x="3107793" y="-53412"/>
          <a:ext cx="2572318" cy="11808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Vyhlásenie výzvy 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  <a:effectLst/>
            </a:rPr>
            <a:t>(</a:t>
          </a:r>
          <a:r>
            <a:rPr lang="sk-SK" sz="1800" kern="1200" dirty="0" err="1">
              <a:solidFill>
                <a:schemeClr val="bg2">
                  <a:lumMod val="50000"/>
                </a:schemeClr>
              </a:solidFill>
              <a:effectLst/>
            </a:rPr>
            <a:t>MŠVVaM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  <a:effectLst/>
            </a:rPr>
            <a:t> SR)</a:t>
          </a:r>
        </a:p>
      </dsp:txBody>
      <dsp:txXfrm>
        <a:off x="3165435" y="4230"/>
        <a:ext cx="2457034" cy="1065519"/>
      </dsp:txXfrm>
    </dsp:sp>
    <dsp:sp modelId="{E7FE5B7B-9F7F-47AD-B33E-7A7F08C45948}">
      <dsp:nvSpPr>
        <dsp:cNvPr id="0" name=""/>
        <dsp:cNvSpPr/>
      </dsp:nvSpPr>
      <dsp:spPr>
        <a:xfrm>
          <a:off x="5686812" y="1232720"/>
          <a:ext cx="2902468" cy="11800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Napísanie a odoslanie žiadosti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2">
                  <a:lumMod val="50000"/>
                </a:schemeClr>
              </a:solidFill>
            </a:rPr>
            <a:t>(ŽIADATEĽ)</a:t>
          </a:r>
        </a:p>
      </dsp:txBody>
      <dsp:txXfrm>
        <a:off x="5744416" y="1290324"/>
        <a:ext cx="2787260" cy="1064814"/>
      </dsp:txXfrm>
    </dsp:sp>
    <dsp:sp modelId="{19F05355-7937-4046-8FE0-9721AD3E6792}">
      <dsp:nvSpPr>
        <dsp:cNvPr id="0" name=""/>
        <dsp:cNvSpPr/>
      </dsp:nvSpPr>
      <dsp:spPr>
        <a:xfrm>
          <a:off x="5520219" y="3059643"/>
          <a:ext cx="2788269" cy="11808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Administratívne spracovanie žiadosti 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</a:rPr>
            <a:t>(NIVAM)</a:t>
          </a:r>
        </a:p>
      </dsp:txBody>
      <dsp:txXfrm>
        <a:off x="5577861" y="3117285"/>
        <a:ext cx="2672985" cy="1065519"/>
      </dsp:txXfrm>
    </dsp:sp>
    <dsp:sp modelId="{CB2C2F2C-CCE9-4452-9B44-B03B47C4BE52}">
      <dsp:nvSpPr>
        <dsp:cNvPr id="0" name=""/>
        <dsp:cNvSpPr/>
      </dsp:nvSpPr>
      <dsp:spPr>
        <a:xfrm>
          <a:off x="3171838" y="4476844"/>
          <a:ext cx="2685255" cy="11808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Posúdenie žiadostí 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</a:rPr>
            <a:t>(ODBORNÍ HODNOTITELIA)</a:t>
          </a:r>
        </a:p>
      </dsp:txBody>
      <dsp:txXfrm>
        <a:off x="3229480" y="4534486"/>
        <a:ext cx="2569971" cy="1065519"/>
      </dsp:txXfrm>
    </dsp:sp>
    <dsp:sp modelId="{5B6BD3B0-74AC-476F-A196-36ACF16AA7A0}">
      <dsp:nvSpPr>
        <dsp:cNvPr id="0" name=""/>
        <dsp:cNvSpPr/>
      </dsp:nvSpPr>
      <dsp:spPr>
        <a:xfrm>
          <a:off x="595300" y="3069965"/>
          <a:ext cx="2746568" cy="11808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Vyhodnotenie žiadostí o poskytnutie dotácií 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</a:rPr>
            <a:t>(KOMISIA)</a:t>
          </a:r>
        </a:p>
      </dsp:txBody>
      <dsp:txXfrm>
        <a:off x="652942" y="3127607"/>
        <a:ext cx="2631284" cy="1065519"/>
      </dsp:txXfrm>
    </dsp:sp>
    <dsp:sp modelId="{04200A4A-75C5-442F-8995-F1521B897E38}">
      <dsp:nvSpPr>
        <dsp:cNvPr id="0" name=""/>
        <dsp:cNvSpPr/>
      </dsp:nvSpPr>
      <dsp:spPr>
        <a:xfrm>
          <a:off x="301352" y="1245567"/>
          <a:ext cx="3046393" cy="11879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rgbClr val="27567F"/>
              </a:solidFill>
              <a:latin typeface="Montserrat" pitchFamily="2" charset="0"/>
              <a:ea typeface="+mn-ea"/>
              <a:cs typeface="+mn-cs"/>
            </a:rPr>
            <a:t>Schválenie / neschválenie žiadosti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2">
                  <a:lumMod val="50000"/>
                </a:schemeClr>
              </a:solidFill>
              <a:effectLst/>
            </a:rPr>
            <a:t>(</a:t>
          </a:r>
          <a:r>
            <a:rPr lang="sk-SK" sz="1800" kern="1200" dirty="0" err="1">
              <a:solidFill>
                <a:schemeClr val="bg2">
                  <a:lumMod val="50000"/>
                </a:schemeClr>
              </a:solidFill>
              <a:effectLst/>
            </a:rPr>
            <a:t>MŠVVaM</a:t>
          </a:r>
          <a:r>
            <a:rPr lang="sk-SK" sz="1800" kern="1200" dirty="0">
              <a:solidFill>
                <a:schemeClr val="bg2">
                  <a:lumMod val="50000"/>
                </a:schemeClr>
              </a:solidFill>
              <a:effectLst/>
            </a:rPr>
            <a:t> SR)</a:t>
          </a:r>
          <a:endParaRPr lang="sk-SK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59345" y="1303560"/>
        <a:ext cx="2930407" cy="10720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23C94-5286-4AB4-9EF0-5E958B8B9C34}">
      <dsp:nvSpPr>
        <dsp:cNvPr id="0" name=""/>
        <dsp:cNvSpPr/>
      </dsp:nvSpPr>
      <dsp:spPr>
        <a:xfrm>
          <a:off x="0" y="487822"/>
          <a:ext cx="6561396" cy="13937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/>
            <a:t>NIVAM -Národný inštitút mládeže </a:t>
          </a:r>
        </a:p>
      </dsp:txBody>
      <dsp:txXfrm>
        <a:off x="40822" y="528644"/>
        <a:ext cx="6479752" cy="1312133"/>
      </dsp:txXfrm>
    </dsp:sp>
    <dsp:sp modelId="{C40CB825-5231-4009-835C-B37CCC438AD8}">
      <dsp:nvSpPr>
        <dsp:cNvPr id="0" name=""/>
        <dsp:cNvSpPr/>
      </dsp:nvSpPr>
      <dsp:spPr>
        <a:xfrm>
          <a:off x="0" y="2132479"/>
          <a:ext cx="1393777" cy="13937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BE93F-3987-4111-B589-493D837E39BC}">
      <dsp:nvSpPr>
        <dsp:cNvPr id="0" name=""/>
        <dsp:cNvSpPr/>
      </dsp:nvSpPr>
      <dsp:spPr>
        <a:xfrm>
          <a:off x="1477404" y="2132479"/>
          <a:ext cx="5083992" cy="139377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formálne kritéria</a:t>
          </a:r>
        </a:p>
      </dsp:txBody>
      <dsp:txXfrm>
        <a:off x="1545455" y="2200530"/>
        <a:ext cx="4947890" cy="1257675"/>
      </dsp:txXfrm>
    </dsp:sp>
    <dsp:sp modelId="{5A44655D-24DD-4E8A-BCE3-48794D470299}">
      <dsp:nvSpPr>
        <dsp:cNvPr id="0" name=""/>
        <dsp:cNvSpPr/>
      </dsp:nvSpPr>
      <dsp:spPr>
        <a:xfrm>
          <a:off x="0" y="3693510"/>
          <a:ext cx="1393777" cy="13937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47F28-65C9-475B-8003-DE23D0948695}">
      <dsp:nvSpPr>
        <dsp:cNvPr id="0" name=""/>
        <dsp:cNvSpPr/>
      </dsp:nvSpPr>
      <dsp:spPr>
        <a:xfrm>
          <a:off x="1477404" y="3693510"/>
          <a:ext cx="5083992" cy="139377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úplnosť žiadostí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V prípade, že bude odoslaná žiadosť neúplná, alebo budú chýbať niektoré z povinných príloh, implementačný orgán vyzve žiadateľa o doplnenie chýbajúcej náležitosti. Lehota na doplnenie je </a:t>
          </a:r>
          <a:r>
            <a:rPr lang="sk-SK" sz="1200" b="1" kern="1200" dirty="0"/>
            <a:t>5 pracovných dní </a:t>
          </a:r>
          <a:r>
            <a:rPr lang="sk-SK" sz="1200" kern="1200" dirty="0"/>
            <a:t>od doručenia výzvy na doplnenie.</a:t>
          </a:r>
        </a:p>
      </dsp:txBody>
      <dsp:txXfrm>
        <a:off x="1545455" y="3761561"/>
        <a:ext cx="4947890" cy="1257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23C94-5286-4AB4-9EF0-5E958B8B9C34}">
      <dsp:nvSpPr>
        <dsp:cNvPr id="0" name=""/>
        <dsp:cNvSpPr/>
      </dsp:nvSpPr>
      <dsp:spPr>
        <a:xfrm>
          <a:off x="313973" y="2068"/>
          <a:ext cx="5933450" cy="12435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/>
            <a:t>Externí odborní hodnotitelia</a:t>
          </a:r>
        </a:p>
      </dsp:txBody>
      <dsp:txXfrm>
        <a:off x="350395" y="38490"/>
        <a:ext cx="5860606" cy="1170689"/>
      </dsp:txXfrm>
    </dsp:sp>
    <dsp:sp modelId="{C40CB825-5231-4009-835C-B37CCC438AD8}">
      <dsp:nvSpPr>
        <dsp:cNvPr id="0" name=""/>
        <dsp:cNvSpPr/>
      </dsp:nvSpPr>
      <dsp:spPr>
        <a:xfrm>
          <a:off x="313973" y="1469437"/>
          <a:ext cx="1243533" cy="12435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BE93F-3987-4111-B589-493D837E39BC}">
      <dsp:nvSpPr>
        <dsp:cNvPr id="0" name=""/>
        <dsp:cNvSpPr/>
      </dsp:nvSpPr>
      <dsp:spPr>
        <a:xfrm>
          <a:off x="1632118" y="1469437"/>
          <a:ext cx="4615305" cy="124353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obsahové posúdenie</a:t>
          </a:r>
        </a:p>
      </dsp:txBody>
      <dsp:txXfrm>
        <a:off x="1692833" y="1530152"/>
        <a:ext cx="4493875" cy="1122103"/>
      </dsp:txXfrm>
    </dsp:sp>
    <dsp:sp modelId="{425D0C63-9EC9-408C-88F4-C8D12D8A7EB7}">
      <dsp:nvSpPr>
        <dsp:cNvPr id="0" name=""/>
        <dsp:cNvSpPr/>
      </dsp:nvSpPr>
      <dsp:spPr>
        <a:xfrm>
          <a:off x="313973" y="2862195"/>
          <a:ext cx="1243533" cy="12435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ABEA1-B594-470A-804C-FE3DE9CF73AE}">
      <dsp:nvSpPr>
        <dsp:cNvPr id="0" name=""/>
        <dsp:cNvSpPr/>
      </dsp:nvSpPr>
      <dsp:spPr>
        <a:xfrm>
          <a:off x="1632118" y="2862195"/>
          <a:ext cx="4615305" cy="124353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vylúčenie konfliktu záujmov</a:t>
          </a:r>
        </a:p>
      </dsp:txBody>
      <dsp:txXfrm>
        <a:off x="1692833" y="2922910"/>
        <a:ext cx="4493875" cy="1122103"/>
      </dsp:txXfrm>
    </dsp:sp>
    <dsp:sp modelId="{5A44655D-24DD-4E8A-BCE3-48794D470299}">
      <dsp:nvSpPr>
        <dsp:cNvPr id="0" name=""/>
        <dsp:cNvSpPr/>
      </dsp:nvSpPr>
      <dsp:spPr>
        <a:xfrm>
          <a:off x="313973" y="4254952"/>
          <a:ext cx="1243533" cy="12435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47F28-65C9-475B-8003-DE23D0948695}">
      <dsp:nvSpPr>
        <dsp:cNvPr id="0" name=""/>
        <dsp:cNvSpPr/>
      </dsp:nvSpPr>
      <dsp:spPr>
        <a:xfrm>
          <a:off x="1632118" y="4254952"/>
          <a:ext cx="4615305" cy="124353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dvaja, resp. traja hodnotitelia</a:t>
          </a:r>
        </a:p>
      </dsp:txBody>
      <dsp:txXfrm>
        <a:off x="1692833" y="4315667"/>
        <a:ext cx="4493875" cy="112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A7AAB57B-0767-C7E9-E301-FB66E9ECEF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CE58ABE-9C68-5C6C-D7BF-DB6B5779A5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D5E884-C167-474C-A3EF-FF9E2C134243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4" name="Zástupný objekt pre obrázok snímky 3">
            <a:extLst>
              <a:ext uri="{FF2B5EF4-FFF2-40B4-BE49-F238E27FC236}">
                <a16:creationId xmlns:a16="http://schemas.microsoft.com/office/drawing/2014/main" id="{F08E4F44-B204-9FE8-6829-91CA49C6DF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objekt pre poznámky 4">
            <a:extLst>
              <a:ext uri="{FF2B5EF4-FFF2-40B4-BE49-F238E27FC236}">
                <a16:creationId xmlns:a16="http://schemas.microsoft.com/office/drawing/2014/main" id="{57154A20-EEE9-83A9-E121-2BA7388A8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Kliknite sem a upravte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8351979-0474-A3B3-B48E-E96A67BAD7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68515C1-254F-F5F3-A04D-E63E7F9BD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74FCD-1924-425B-BDA6-DF3A21F76FB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74FCD-1924-425B-BDA6-DF3A21F76FB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70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74FCD-1924-425B-BDA6-DF3A21F76FB7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181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objekt pre obrázok snímky 1">
            <a:extLst>
              <a:ext uri="{FF2B5EF4-FFF2-40B4-BE49-F238E27FC236}">
                <a16:creationId xmlns:a16="http://schemas.microsoft.com/office/drawing/2014/main" id="{9496E3C5-ED80-7E42-8467-63622D1C8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objekt pre poznámky 2">
            <a:extLst>
              <a:ext uri="{FF2B5EF4-FFF2-40B4-BE49-F238E27FC236}">
                <a16:creationId xmlns:a16="http://schemas.microsoft.com/office/drawing/2014/main" id="{66194667-9363-EA27-B55A-3D2371CE7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AE945CD-E425-85EA-9B94-FCCD34A7A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1F6AD-50AF-4847-B4E8-5DAF3EB1914E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objekt pre obrázok snímky 1">
            <a:extLst>
              <a:ext uri="{FF2B5EF4-FFF2-40B4-BE49-F238E27FC236}">
                <a16:creationId xmlns:a16="http://schemas.microsoft.com/office/drawing/2014/main" id="{8EA6E0C8-A6DC-648A-386B-2CBB28C8C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objekt pre poznámky 2">
            <a:extLst>
              <a:ext uri="{FF2B5EF4-FFF2-40B4-BE49-F238E27FC236}">
                <a16:creationId xmlns:a16="http://schemas.microsoft.com/office/drawing/2014/main" id="{C77FDBFC-9805-B313-B377-4F48FF100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CCD5A2F-9A90-761D-5F7C-008A3FCC1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74FD29-B9AA-4034-95D4-F7878E97456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42D8BB25-5FFE-6349-3E8C-1C5D910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>
            <a:extLst>
              <a:ext uri="{FF2B5EF4-FFF2-40B4-BE49-F238E27FC236}">
                <a16:creationId xmlns:a16="http://schemas.microsoft.com/office/drawing/2014/main" id="{E578E7B2-2EA9-A409-AB56-E9F3CC90D1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>
            <a:extLst>
              <a:ext uri="{FF2B5EF4-FFF2-40B4-BE49-F238E27FC236}">
                <a16:creationId xmlns:a16="http://schemas.microsoft.com/office/drawing/2014/main" id="{050DF972-D5CF-2ED9-9ED3-1DC4838ED9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50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16C0048-B830-2096-12EE-EA9EBF23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3ECB-A0E7-43EB-91E0-645F3C7F43CA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B37AD3E-7675-D814-337C-71ACE7B6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9133382-FD5F-8263-1F3C-C80B9E8F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F109-9F5E-4046-90E5-07CC5EB9CB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883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8153D17-C871-3B81-3984-23B0BA11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BF2E-F267-4B36-B725-CB9B3619D26B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572BA2E-9399-DE63-01AC-A4E01762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7BDE8E-ECD4-BDB4-8DF3-18F8FEAC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5167-6CE2-43F4-98DC-F9C4D4C741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099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5BD7BA3-0450-FBB6-CF82-97DAC7BC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3B9B-BC0A-47E3-A0BA-EEBF89124417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6595F8A-C191-F4D9-A031-7ECC3971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20C382-62F0-F23B-3D6A-5EFA5F17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A61B-159B-4DFB-AB6C-6651F0AAE1B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57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6CA4FB-463D-A41C-D5EF-F926AF77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C27E-8A28-4B00-B9BF-CFAE093D1151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9539198-2704-6F1E-5DA3-1BD50336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ED62E91-174D-D73A-9896-01899114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6180-D05A-4DBA-992F-1FCE8D4CC3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614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485047-EA6E-3661-3A3B-1484E966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A5F4-FFC4-4420-8237-62AFFF807C11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373F1C7-F09D-7910-D8A1-C680596D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3CE9DB0-3AC5-CB5F-477E-D2F7347C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AF25-085A-4EF8-B691-194895FCD15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78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5B85DA35-752F-E08E-1A84-9DC036FD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BC36-D47F-4EC0-8461-B5C0D42932CE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85B11140-2176-CCBE-74FF-47EAC423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FB16EE33-A4EE-EA66-1C07-25EC1A55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56B0-9393-4BBE-B84D-0EE202D3064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43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3">
            <a:extLst>
              <a:ext uri="{FF2B5EF4-FFF2-40B4-BE49-F238E27FC236}">
                <a16:creationId xmlns:a16="http://schemas.microsoft.com/office/drawing/2014/main" id="{64AC5912-D607-DA64-6FB3-3CFF575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1C77-F8AF-473E-9E07-B90D4EBB91EB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8" name="Zástupný objekt pre pätu 4">
            <a:extLst>
              <a:ext uri="{FF2B5EF4-FFF2-40B4-BE49-F238E27FC236}">
                <a16:creationId xmlns:a16="http://schemas.microsoft.com/office/drawing/2014/main" id="{D96830BD-2E37-B699-BBE6-4F8C8452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72587A35-57EE-D447-97EA-F6D6103A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D66F-E374-4222-B0DB-B9A627193F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297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3">
            <a:extLst>
              <a:ext uri="{FF2B5EF4-FFF2-40B4-BE49-F238E27FC236}">
                <a16:creationId xmlns:a16="http://schemas.microsoft.com/office/drawing/2014/main" id="{729EEAF7-E4D9-EE58-0502-D143ABFA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07FA-2CFE-47CA-96C3-02AD993652DD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4" name="Zástupný objekt pre pätu 4">
            <a:extLst>
              <a:ext uri="{FF2B5EF4-FFF2-40B4-BE49-F238E27FC236}">
                <a16:creationId xmlns:a16="http://schemas.microsoft.com/office/drawing/2014/main" id="{82058900-1F03-8CC3-D6EF-CA4984D2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E5614153-DDA8-B2B6-0932-86082BA2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734D-E0A5-4DB5-8012-74C4F1E98BB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097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>
            <a:extLst>
              <a:ext uri="{FF2B5EF4-FFF2-40B4-BE49-F238E27FC236}">
                <a16:creationId xmlns:a16="http://schemas.microsoft.com/office/drawing/2014/main" id="{8DEFC7AC-A024-A9A0-E634-96E3AF82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5FE8-BE2D-457C-81B6-B4A27139C2C4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3" name="Zástupný objekt pre pätu 4">
            <a:extLst>
              <a:ext uri="{FF2B5EF4-FFF2-40B4-BE49-F238E27FC236}">
                <a16:creationId xmlns:a16="http://schemas.microsoft.com/office/drawing/2014/main" id="{0A795D7A-04AA-1D23-6637-4B7C773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A3A6A7AA-A242-4DDC-B1D7-26FCC9E5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6BAF-4377-4C10-9D23-54477A9945F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667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B2533E9A-AB77-830A-33DD-CCD24EE9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010B-C49E-4AF2-9ACE-256D767B941E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7714DA25-7927-EDE4-732D-1A6C84A8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B4AD015E-19D6-168C-40B4-9A9F306E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C2B0-A4E0-468B-9B23-168AC34F495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783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AFE2AA4F-F72E-9BD7-33D6-8E7A4ED1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C509-D62B-43B8-B03B-CD3DCA7BA0C3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6DF58B94-42EC-A9FA-D351-3C4D259F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620E2328-6D9F-CD2E-0A01-E0D99E9D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5331-2715-4A66-87FA-988634DF82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86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>
            <a:extLst>
              <a:ext uri="{FF2B5EF4-FFF2-40B4-BE49-F238E27FC236}">
                <a16:creationId xmlns:a16="http://schemas.microsoft.com/office/drawing/2014/main" id="{B7E31E0D-5A4B-1234-ED75-265AED7D5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Kliknutím upravte štýl predlohy nadpisu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CCD7904B-F7E5-48BC-F678-5370EDA43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463803-FF77-3FE1-A2A7-4AE91B5CE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95CD3-5558-486E-9C33-7F8C9A98859C}" type="datetimeFigureOut">
              <a:rPr lang="sk-SK"/>
              <a:pPr>
                <a:defRPr/>
              </a:pPr>
              <a:t>16. 1. 2025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E21A92-D831-4B70-557A-1DF77C32A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A5B6D78-AA82-F29B-CF50-39FC30BF3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FE3F33-44BC-4F63-97E4-08DDA159668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6.png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6.png"/><Relationship Id="rId4" Type="http://schemas.openxmlformats.org/officeDocument/2006/relationships/diagramData" Target="../diagrams/data8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nivam.sk/mladez/dotacie-v-oblasti-prace-s-mladezou/vyzvy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edu.sk/data/files/13086_aktualne-priority-v-praci-s-mladezou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nivam.sk/mladez/dotacie-v-oblasti-prace-s-mladezou/dokumenty-pre-ziadatelov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otacie@nivam.sk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timea.gyarmatiova@nivam.sk" TargetMode="External"/><Relationship Id="rId4" Type="http://schemas.openxmlformats.org/officeDocument/2006/relationships/hyperlink" Target="www.nivam.s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3">
            <a:extLst>
              <a:ext uri="{FF2B5EF4-FFF2-40B4-BE49-F238E27FC236}">
                <a16:creationId xmlns:a16="http://schemas.microsoft.com/office/drawing/2014/main" id="{66ADB6B9-0230-F82D-03C9-268F41EE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38" y="0"/>
            <a:ext cx="2722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ok 10">
            <a:extLst>
              <a:ext uri="{FF2B5EF4-FFF2-40B4-BE49-F238E27FC236}">
                <a16:creationId xmlns:a16="http://schemas.microsoft.com/office/drawing/2014/main" id="{5C5BC2CB-F17B-B3AE-817B-44943CCE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08013"/>
            <a:ext cx="55753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uholník 12">
            <a:extLst>
              <a:ext uri="{FF2B5EF4-FFF2-40B4-BE49-F238E27FC236}">
                <a16:creationId xmlns:a16="http://schemas.microsoft.com/office/drawing/2014/main" id="{466A89E3-AFFE-36A8-3E5B-521A1CA6B4AF}"/>
              </a:ext>
            </a:extLst>
          </p:cNvPr>
          <p:cNvSpPr/>
          <p:nvPr/>
        </p:nvSpPr>
        <p:spPr>
          <a:xfrm>
            <a:off x="11113" y="2489200"/>
            <a:ext cx="7342187" cy="187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77" name="BlokTextu 13">
            <a:extLst>
              <a:ext uri="{FF2B5EF4-FFF2-40B4-BE49-F238E27FC236}">
                <a16:creationId xmlns:a16="http://schemas.microsoft.com/office/drawing/2014/main" id="{DD30852F-11E2-62C2-962A-F76DAC67D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528888"/>
            <a:ext cx="71151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3000" b="1">
                <a:solidFill>
                  <a:srgbClr val="305483"/>
                </a:solidFill>
                <a:latin typeface="Montserrat" panose="00000500000000000000" pitchFamily="2" charset="-18"/>
                <a:sym typeface="Playfair Display" panose="00000500000000000000" pitchFamily="2" charset="-18"/>
              </a:rPr>
              <a:t>Dotácie v oblasti práce s mládežou</a:t>
            </a:r>
            <a:endParaRPr lang="sk-SK" altLang="sk-SK" sz="3000" b="1">
              <a:solidFill>
                <a:srgbClr val="305483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800">
                <a:solidFill>
                  <a:srgbClr val="305483"/>
                </a:solidFill>
                <a:latin typeface="Montserrat" panose="00000500000000000000" pitchFamily="2" charset="-18"/>
              </a:rPr>
              <a:t>tematická oblasť </a:t>
            </a:r>
            <a:br>
              <a:rPr lang="sk-SK" altLang="sk-SK" sz="1800">
                <a:latin typeface="Montserrat" panose="00000500000000000000" pitchFamily="2" charset="-18"/>
              </a:rPr>
            </a:br>
            <a:r>
              <a:rPr lang="sk-SK" altLang="sk-SK" b="1">
                <a:solidFill>
                  <a:srgbClr val="4FC6E1"/>
                </a:solidFill>
                <a:latin typeface="Montserrat" panose="00000500000000000000" pitchFamily="2" charset="-18"/>
              </a:rPr>
              <a:t>Aktuálne priority v práci s mládežou</a:t>
            </a:r>
          </a:p>
        </p:txBody>
      </p:sp>
      <p:sp>
        <p:nvSpPr>
          <p:cNvPr id="3078" name="BlokTextu 17">
            <a:extLst>
              <a:ext uri="{FF2B5EF4-FFF2-40B4-BE49-F238E27FC236}">
                <a16:creationId xmlns:a16="http://schemas.microsoft.com/office/drawing/2014/main" id="{0F1CDB9E-E541-2F64-F821-BB10BDA4F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938838"/>
            <a:ext cx="246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2000" dirty="0">
                <a:solidFill>
                  <a:srgbClr val="27567F"/>
                </a:solidFill>
                <a:latin typeface="Montserrat" panose="00000500000000000000" pitchFamily="2" charset="-18"/>
              </a:rPr>
              <a:t>WWW.NIVAM.SK</a:t>
            </a:r>
          </a:p>
        </p:txBody>
      </p:sp>
      <p:sp>
        <p:nvSpPr>
          <p:cNvPr id="3080" name="BlokTextu 3">
            <a:extLst>
              <a:ext uri="{FF2B5EF4-FFF2-40B4-BE49-F238E27FC236}">
                <a16:creationId xmlns:a16="http://schemas.microsoft.com/office/drawing/2014/main" id="{F8FA4D8C-ED01-92DA-5748-23FE1DC44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4872038"/>
            <a:ext cx="1034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 dirty="0">
                <a:solidFill>
                  <a:srgbClr val="305483"/>
                </a:solidFill>
                <a:latin typeface="Montserrat" panose="00000500000000000000" pitchFamily="2" charset="-18"/>
              </a:rPr>
              <a:t>15.01.2025</a:t>
            </a:r>
          </a:p>
        </p:txBody>
      </p:sp>
      <p:pic>
        <p:nvPicPr>
          <p:cNvPr id="2" name="Obrázok 1" descr="Obrázok, na ktorom je text, písmo, symbol, snímka obrazovky&#10;&#10;Automaticky generovaný popis">
            <a:extLst>
              <a:ext uri="{FF2B5EF4-FFF2-40B4-BE49-F238E27FC236}">
                <a16:creationId xmlns:a16="http://schemas.microsoft.com/office/drawing/2014/main" id="{1B7FBE76-D57D-A46B-DDD3-9D3F3931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60" y="331786"/>
            <a:ext cx="2829726" cy="1340529"/>
          </a:xfrm>
          <a:prstGeom prst="rect">
            <a:avLst/>
          </a:prstGeom>
        </p:spPr>
      </p:pic>
      <p:pic>
        <p:nvPicPr>
          <p:cNvPr id="3" name="Google Shape;93;p1">
            <a:extLst>
              <a:ext uri="{FF2B5EF4-FFF2-40B4-BE49-F238E27FC236}">
                <a16:creationId xmlns:a16="http://schemas.microsoft.com/office/drawing/2014/main" id="{E9166880-B799-47CE-3C37-E9BE4735FA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8737"/>
          <a:stretch/>
        </p:blipFill>
        <p:spPr>
          <a:xfrm>
            <a:off x="3613212" y="663575"/>
            <a:ext cx="1892236" cy="676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ok 3">
            <a:extLst>
              <a:ext uri="{FF2B5EF4-FFF2-40B4-BE49-F238E27FC236}">
                <a16:creationId xmlns:a16="http://schemas.microsoft.com/office/drawing/2014/main" id="{491EBC36-7B24-EDBA-7CC2-FC3F0590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BlokTextu 2">
            <a:extLst>
              <a:ext uri="{FF2B5EF4-FFF2-40B4-BE49-F238E27FC236}">
                <a16:creationId xmlns:a16="http://schemas.microsoft.com/office/drawing/2014/main" id="{D13268D1-E91D-6E4A-EB41-80706EEF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757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2400" b="1">
                <a:solidFill>
                  <a:schemeClr val="bg1"/>
                </a:solidFill>
                <a:latin typeface="Montserrat" panose="00000500000000000000" pitchFamily="2" charset="-18"/>
                <a:cs typeface="Calibri" panose="020F0502020204030204" pitchFamily="34" charset="0"/>
              </a:rPr>
              <a:t>Aktuálne priority v oblasti práce s mládežou</a:t>
            </a:r>
            <a:endParaRPr lang="sk-SK" altLang="sk-SK" sz="2400" b="1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sp>
        <p:nvSpPr>
          <p:cNvPr id="10245" name="BlokTextu 5">
            <a:extLst>
              <a:ext uri="{FF2B5EF4-FFF2-40B4-BE49-F238E27FC236}">
                <a16:creationId xmlns:a16="http://schemas.microsoft.com/office/drawing/2014/main" id="{30A2F100-8F9F-7651-C226-ACF84D52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493838"/>
            <a:ext cx="1108868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sz="1800" b="1" kern="0" dirty="0">
                <a:latin typeface="Montserrat" panose="00000500000000000000" pitchFamily="2" charset="-18"/>
                <a:cs typeface="Times New Roman" panose="02020603050405020304" pitchFamily="18" charset="0"/>
              </a:rPr>
              <a:t>D.</a:t>
            </a:r>
            <a:r>
              <a:rPr lang="sk-SK" sz="1200" dirty="0">
                <a:solidFill>
                  <a:srgbClr val="000066"/>
                </a:solidFill>
                <a:latin typeface="Montserrat" panose="00000500000000000000" pitchFamily="2" charset="-18"/>
                <a:cs typeface="Calibri" panose="020F0502020204030204" pitchFamily="34" charset="0"/>
              </a:rPr>
              <a:t> </a:t>
            </a:r>
            <a:r>
              <a:rPr lang="sk-SK" sz="1800" b="1" kern="0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Podpora participácie a dobrovoľníctva mládeže v škole, komunite a spoločnosti</a:t>
            </a:r>
            <a:endParaRPr lang="sk-SK" altLang="sk-SK" sz="1800" b="1" dirty="0">
              <a:solidFill>
                <a:srgbClr val="000066"/>
              </a:solidFill>
              <a:latin typeface="Montserrat" panose="00000500000000000000" pitchFamily="2" charset="-18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D76528C5-7ADA-CBE1-0B8C-8686A5913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267206"/>
              </p:ext>
            </p:extLst>
          </p:nvPr>
        </p:nvGraphicFramePr>
        <p:xfrm>
          <a:off x="677943" y="1901755"/>
          <a:ext cx="10836195" cy="414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5F2A4E6B-4F49-3997-67E1-B340C24E5E1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8BE1CA2-FF39-E500-8071-2C114EAE3E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9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ok 23">
            <a:extLst>
              <a:ext uri="{FF2B5EF4-FFF2-40B4-BE49-F238E27FC236}">
                <a16:creationId xmlns:a16="http://schemas.microsoft.com/office/drawing/2014/main" id="{50C8F1CB-BF66-DD0D-FEC3-FA86F4E3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BlokTextu 24">
            <a:extLst>
              <a:ext uri="{FF2B5EF4-FFF2-40B4-BE49-F238E27FC236}">
                <a16:creationId xmlns:a16="http://schemas.microsoft.com/office/drawing/2014/main" id="{7289C1A1-1951-75D0-195B-EFF02636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247775"/>
            <a:ext cx="502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rgbClr val="002060"/>
                </a:solidFill>
                <a:latin typeface="Montserrat" panose="00000500000000000000" pitchFamily="2" charset="-18"/>
              </a:rPr>
              <a:t>Rozpočet</a:t>
            </a:r>
          </a:p>
        </p:txBody>
      </p:sp>
      <p:sp>
        <p:nvSpPr>
          <p:cNvPr id="36868" name="BlokTextu 27">
            <a:extLst>
              <a:ext uri="{FF2B5EF4-FFF2-40B4-BE49-F238E27FC236}">
                <a16:creationId xmlns:a16="http://schemas.microsoft.com/office/drawing/2014/main" id="{F6E5FC5D-AD01-9EBE-61BF-5543F457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816100"/>
            <a:ext cx="524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2000" b="1" dirty="0">
                <a:solidFill>
                  <a:srgbClr val="27567F"/>
                </a:solidFill>
                <a:latin typeface="Montserrat" panose="00000500000000000000" pitchFamily="2" charset="-18"/>
              </a:rPr>
              <a:t>Maximálna výška dotácie 15.000 EUR</a:t>
            </a:r>
          </a:p>
        </p:txBody>
      </p:sp>
      <p:sp>
        <p:nvSpPr>
          <p:cNvPr id="36869" name="BlokTextu 22">
            <a:extLst>
              <a:ext uri="{FF2B5EF4-FFF2-40B4-BE49-F238E27FC236}">
                <a16:creationId xmlns:a16="http://schemas.microsoft.com/office/drawing/2014/main" id="{482BC68C-098A-1347-12C0-D6E020345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260" y="2863643"/>
            <a:ext cx="2127250" cy="584200"/>
          </a:xfrm>
          <a:prstGeom prst="rect">
            <a:avLst/>
          </a:prstGeom>
          <a:noFill/>
          <a:ln w="9525">
            <a:solidFill>
              <a:srgbClr val="4FC6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 dirty="0">
                <a:solidFill>
                  <a:srgbClr val="4FC6E1"/>
                </a:solidFill>
                <a:latin typeface="Montserrat" panose="00000500000000000000" pitchFamily="2" charset="-18"/>
              </a:rPr>
              <a:t>Výdavky v období 1.1.2025 – 31.12.2025</a:t>
            </a:r>
          </a:p>
        </p:txBody>
      </p:sp>
      <p:grpSp>
        <p:nvGrpSpPr>
          <p:cNvPr id="36870" name="Google Shape;943;p56">
            <a:extLst>
              <a:ext uri="{FF2B5EF4-FFF2-40B4-BE49-F238E27FC236}">
                <a16:creationId xmlns:a16="http://schemas.microsoft.com/office/drawing/2014/main" id="{A7D33145-FEA4-CF9E-781E-4C01BF8044B0}"/>
              </a:ext>
            </a:extLst>
          </p:cNvPr>
          <p:cNvGrpSpPr>
            <a:grpSpLocks/>
          </p:cNvGrpSpPr>
          <p:nvPr/>
        </p:nvGrpSpPr>
        <p:grpSpPr bwMode="auto">
          <a:xfrm>
            <a:off x="3482975" y="2668977"/>
            <a:ext cx="6515100" cy="2457450"/>
            <a:chOff x="221874" y="659099"/>
            <a:chExt cx="5949235" cy="2788379"/>
          </a:xfrm>
        </p:grpSpPr>
        <p:sp>
          <p:nvSpPr>
            <p:cNvPr id="36876" name="Google Shape;950;p56">
              <a:extLst>
                <a:ext uri="{FF2B5EF4-FFF2-40B4-BE49-F238E27FC236}">
                  <a16:creationId xmlns:a16="http://schemas.microsoft.com/office/drawing/2014/main" id="{D52900BA-4A19-233B-905C-BEC371289E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98773">
              <a:off x="1893893" y="1863644"/>
              <a:ext cx="1306517" cy="1583834"/>
            </a:xfrm>
            <a:prstGeom prst="ellipse">
              <a:avLst/>
            </a:prstGeom>
            <a:solidFill>
              <a:srgbClr val="27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Font typeface="Calibri" panose="020F0502020204030204" pitchFamily="34" charset="0"/>
                <a:buNone/>
              </a:pPr>
              <a:endParaRPr lang="sk-SK" altLang="sk-SK" sz="18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77" name="Google Shape;951;p56">
              <a:extLst>
                <a:ext uri="{FF2B5EF4-FFF2-40B4-BE49-F238E27FC236}">
                  <a16:creationId xmlns:a16="http://schemas.microsoft.com/office/drawing/2014/main" id="{DCECBA2F-CE56-976B-781B-231C19CBD180}"/>
                </a:ext>
              </a:extLst>
            </p:cNvPr>
            <p:cNvSpPr>
              <a:spLocks/>
            </p:cNvSpPr>
            <p:nvPr/>
          </p:nvSpPr>
          <p:spPr bwMode="auto">
            <a:xfrm rot="-2698773">
              <a:off x="2068795" y="2058594"/>
              <a:ext cx="929753" cy="1159438"/>
            </a:xfrm>
            <a:custGeom>
              <a:avLst/>
              <a:gdLst>
                <a:gd name="T0" fmla="*/ 2147483646 w 19674"/>
                <a:gd name="T1" fmla="*/ 2147483646 h 19682"/>
                <a:gd name="T2" fmla="*/ 2147483646 w 19674"/>
                <a:gd name="T3" fmla="*/ 2147483646 h 19682"/>
                <a:gd name="T4" fmla="*/ 2147483646 w 19674"/>
                <a:gd name="T5" fmla="*/ 2147483646 h 19682"/>
                <a:gd name="T6" fmla="*/ 2147483646 w 19674"/>
                <a:gd name="T7" fmla="*/ 2147483646 h 19682"/>
                <a:gd name="T8" fmla="*/ 2147483646 w 19674"/>
                <a:gd name="T9" fmla="*/ 2147483646 h 19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4" h="19682" extrusionOk="0">
                  <a:moveTo>
                    <a:pt x="2908" y="2877"/>
                  </a:moveTo>
                  <a:cubicBezTo>
                    <a:pt x="-969" y="6712"/>
                    <a:pt x="-969" y="12970"/>
                    <a:pt x="2908" y="16805"/>
                  </a:cubicBezTo>
                  <a:cubicBezTo>
                    <a:pt x="6734" y="20641"/>
                    <a:pt x="12978" y="20641"/>
                    <a:pt x="16804" y="16805"/>
                  </a:cubicBezTo>
                  <a:cubicBezTo>
                    <a:pt x="20631" y="12970"/>
                    <a:pt x="20631" y="6712"/>
                    <a:pt x="16804" y="2877"/>
                  </a:cubicBezTo>
                  <a:cubicBezTo>
                    <a:pt x="12978" y="-959"/>
                    <a:pt x="6734" y="-959"/>
                    <a:pt x="2908" y="2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/>
            <a:p>
              <a:endParaRPr lang="sk-SK"/>
            </a:p>
          </p:txBody>
        </p:sp>
        <p:sp>
          <p:nvSpPr>
            <p:cNvPr id="36878" name="Google Shape;945;p56">
              <a:extLst>
                <a:ext uri="{FF2B5EF4-FFF2-40B4-BE49-F238E27FC236}">
                  <a16:creationId xmlns:a16="http://schemas.microsoft.com/office/drawing/2014/main" id="{0B2A5DF4-240C-ABC9-DAF3-B39710FC7670}"/>
                </a:ext>
              </a:extLst>
            </p:cNvPr>
            <p:cNvSpPr>
              <a:spLocks/>
            </p:cNvSpPr>
            <p:nvPr/>
          </p:nvSpPr>
          <p:spPr bwMode="auto">
            <a:xfrm rot="-2698773">
              <a:off x="4418533" y="1447635"/>
              <a:ext cx="655350" cy="122374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0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2147483646 w 21600"/>
                <a:gd name="T17" fmla="*/ 2147483646 h 21600"/>
                <a:gd name="T18" fmla="*/ 0 w 21600"/>
                <a:gd name="T19" fmla="*/ 2147483646 h 21600"/>
                <a:gd name="T20" fmla="*/ 2147483646 w 21600"/>
                <a:gd name="T21" fmla="*/ 2147483646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 extrusionOk="0">
                  <a:moveTo>
                    <a:pt x="4019" y="3424"/>
                  </a:moveTo>
                  <a:cubicBezTo>
                    <a:pt x="12630" y="1432"/>
                    <a:pt x="12630" y="1432"/>
                    <a:pt x="12630" y="1432"/>
                  </a:cubicBezTo>
                  <a:cubicBezTo>
                    <a:pt x="18801" y="0"/>
                    <a:pt x="18801" y="0"/>
                    <a:pt x="18801" y="0"/>
                  </a:cubicBezTo>
                  <a:cubicBezTo>
                    <a:pt x="18801" y="0"/>
                    <a:pt x="15500" y="1556"/>
                    <a:pt x="17510" y="9648"/>
                  </a:cubicBezTo>
                  <a:cubicBezTo>
                    <a:pt x="19447" y="17741"/>
                    <a:pt x="21600" y="17243"/>
                    <a:pt x="21600" y="17243"/>
                  </a:cubicBezTo>
                  <a:cubicBezTo>
                    <a:pt x="17581" y="18176"/>
                    <a:pt x="17581" y="18176"/>
                    <a:pt x="17581" y="18176"/>
                  </a:cubicBezTo>
                  <a:cubicBezTo>
                    <a:pt x="8970" y="20168"/>
                    <a:pt x="8970" y="20168"/>
                    <a:pt x="8970" y="20168"/>
                  </a:cubicBezTo>
                  <a:cubicBezTo>
                    <a:pt x="2799" y="21600"/>
                    <a:pt x="2799" y="21600"/>
                    <a:pt x="2799" y="21600"/>
                  </a:cubicBezTo>
                  <a:cubicBezTo>
                    <a:pt x="2799" y="21600"/>
                    <a:pt x="5454" y="20355"/>
                    <a:pt x="3803" y="12076"/>
                  </a:cubicBezTo>
                  <a:cubicBezTo>
                    <a:pt x="2225" y="3859"/>
                    <a:pt x="0" y="4357"/>
                    <a:pt x="0" y="4357"/>
                  </a:cubicBezTo>
                  <a:lnTo>
                    <a:pt x="4019" y="3424"/>
                  </a:lnTo>
                  <a:close/>
                </a:path>
              </a:pathLst>
            </a:custGeom>
            <a:solidFill>
              <a:srgbClr val="27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/>
            <a:p>
              <a:endParaRPr lang="sk-SK"/>
            </a:p>
          </p:txBody>
        </p:sp>
        <p:sp>
          <p:nvSpPr>
            <p:cNvPr id="36879" name="Google Shape;946;p56">
              <a:extLst>
                <a:ext uri="{FF2B5EF4-FFF2-40B4-BE49-F238E27FC236}">
                  <a16:creationId xmlns:a16="http://schemas.microsoft.com/office/drawing/2014/main" id="{34F1DA7E-26A4-FCA1-4141-6372635F8652}"/>
                </a:ext>
              </a:extLst>
            </p:cNvPr>
            <p:cNvSpPr>
              <a:spLocks/>
            </p:cNvSpPr>
            <p:nvPr/>
          </p:nvSpPr>
          <p:spPr bwMode="auto">
            <a:xfrm rot="-2698773">
              <a:off x="2804298" y="1719554"/>
              <a:ext cx="827090" cy="71437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0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0 w 21600"/>
                <a:gd name="T15" fmla="*/ 2147483646 h 21600"/>
                <a:gd name="T16" fmla="*/ 2147483646 w 21600"/>
                <a:gd name="T17" fmla="*/ 2147483646 h 21600"/>
                <a:gd name="T18" fmla="*/ 2147483646 w 21600"/>
                <a:gd name="T19" fmla="*/ 2147483646 h 21600"/>
                <a:gd name="T20" fmla="*/ 2147483646 w 21600"/>
                <a:gd name="T21" fmla="*/ 2147483646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 extrusionOk="0">
                  <a:moveTo>
                    <a:pt x="18124" y="17640"/>
                  </a:moveTo>
                  <a:cubicBezTo>
                    <a:pt x="20110" y="8928"/>
                    <a:pt x="20110" y="8928"/>
                    <a:pt x="20110" y="8928"/>
                  </a:cubicBezTo>
                  <a:cubicBezTo>
                    <a:pt x="21600" y="2736"/>
                    <a:pt x="21600" y="2736"/>
                    <a:pt x="21600" y="2736"/>
                  </a:cubicBezTo>
                  <a:cubicBezTo>
                    <a:pt x="21600" y="2736"/>
                    <a:pt x="19986" y="6048"/>
                    <a:pt x="11917" y="4104"/>
                  </a:cubicBezTo>
                  <a:cubicBezTo>
                    <a:pt x="3910" y="2088"/>
                    <a:pt x="4407" y="0"/>
                    <a:pt x="4407" y="0"/>
                  </a:cubicBezTo>
                  <a:cubicBezTo>
                    <a:pt x="3476" y="3960"/>
                    <a:pt x="3476" y="3960"/>
                    <a:pt x="3476" y="3960"/>
                  </a:cubicBezTo>
                  <a:cubicBezTo>
                    <a:pt x="1490" y="12672"/>
                    <a:pt x="1490" y="12672"/>
                    <a:pt x="1490" y="12672"/>
                  </a:cubicBezTo>
                  <a:cubicBezTo>
                    <a:pt x="0" y="18864"/>
                    <a:pt x="0" y="18864"/>
                    <a:pt x="0" y="18864"/>
                  </a:cubicBezTo>
                  <a:cubicBezTo>
                    <a:pt x="0" y="18864"/>
                    <a:pt x="1303" y="16128"/>
                    <a:pt x="9497" y="17784"/>
                  </a:cubicBezTo>
                  <a:cubicBezTo>
                    <a:pt x="17752" y="19440"/>
                    <a:pt x="17193" y="21600"/>
                    <a:pt x="17193" y="21600"/>
                  </a:cubicBezTo>
                  <a:lnTo>
                    <a:pt x="18124" y="17640"/>
                  </a:lnTo>
                  <a:close/>
                </a:path>
              </a:pathLst>
            </a:custGeom>
            <a:solidFill>
              <a:srgbClr val="27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/>
            <a:p>
              <a:endParaRPr lang="sk-SK"/>
            </a:p>
          </p:txBody>
        </p:sp>
        <p:sp>
          <p:nvSpPr>
            <p:cNvPr id="36880" name="Google Shape;947;p56">
              <a:extLst>
                <a:ext uri="{FF2B5EF4-FFF2-40B4-BE49-F238E27FC236}">
                  <a16:creationId xmlns:a16="http://schemas.microsoft.com/office/drawing/2014/main" id="{627242B3-77C6-E703-3347-0E0159822440}"/>
                </a:ext>
              </a:extLst>
            </p:cNvPr>
            <p:cNvSpPr>
              <a:spLocks/>
            </p:cNvSpPr>
            <p:nvPr/>
          </p:nvSpPr>
          <p:spPr bwMode="auto">
            <a:xfrm rot="-2932683">
              <a:off x="1286118" y="1565737"/>
              <a:ext cx="920667" cy="103823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0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2147483646 w 21600"/>
                <a:gd name="T17" fmla="*/ 2147483646 h 21600"/>
                <a:gd name="T18" fmla="*/ 0 w 21600"/>
                <a:gd name="T19" fmla="*/ 2147483646 h 21600"/>
                <a:gd name="T20" fmla="*/ 2147483646 w 21600"/>
                <a:gd name="T21" fmla="*/ 2147483646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 extrusionOk="0">
                  <a:moveTo>
                    <a:pt x="4019" y="3424"/>
                  </a:moveTo>
                  <a:cubicBezTo>
                    <a:pt x="12630" y="1432"/>
                    <a:pt x="12630" y="1432"/>
                    <a:pt x="12630" y="1432"/>
                  </a:cubicBezTo>
                  <a:cubicBezTo>
                    <a:pt x="18801" y="0"/>
                    <a:pt x="18801" y="0"/>
                    <a:pt x="18801" y="0"/>
                  </a:cubicBezTo>
                  <a:cubicBezTo>
                    <a:pt x="18801" y="0"/>
                    <a:pt x="15500" y="1618"/>
                    <a:pt x="17510" y="9648"/>
                  </a:cubicBezTo>
                  <a:cubicBezTo>
                    <a:pt x="19519" y="17741"/>
                    <a:pt x="21600" y="17243"/>
                    <a:pt x="21600" y="17243"/>
                  </a:cubicBezTo>
                  <a:cubicBezTo>
                    <a:pt x="17581" y="18176"/>
                    <a:pt x="17581" y="18176"/>
                    <a:pt x="17581" y="18176"/>
                  </a:cubicBezTo>
                  <a:cubicBezTo>
                    <a:pt x="8970" y="20168"/>
                    <a:pt x="8970" y="20168"/>
                    <a:pt x="8970" y="20168"/>
                  </a:cubicBezTo>
                  <a:cubicBezTo>
                    <a:pt x="2799" y="21600"/>
                    <a:pt x="2799" y="21600"/>
                    <a:pt x="2799" y="21600"/>
                  </a:cubicBezTo>
                  <a:cubicBezTo>
                    <a:pt x="2799" y="21600"/>
                    <a:pt x="5454" y="20355"/>
                    <a:pt x="3875" y="12076"/>
                  </a:cubicBezTo>
                  <a:cubicBezTo>
                    <a:pt x="2225" y="3859"/>
                    <a:pt x="0" y="4357"/>
                    <a:pt x="0" y="4357"/>
                  </a:cubicBezTo>
                  <a:lnTo>
                    <a:pt x="4019" y="3424"/>
                  </a:lnTo>
                  <a:close/>
                </a:path>
              </a:pathLst>
            </a:custGeom>
            <a:solidFill>
              <a:srgbClr val="27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/>
            <a:p>
              <a:endParaRPr lang="sk-SK"/>
            </a:p>
          </p:txBody>
        </p:sp>
        <p:sp>
          <p:nvSpPr>
            <p:cNvPr id="36881" name="Google Shape;948;p56">
              <a:extLst>
                <a:ext uri="{FF2B5EF4-FFF2-40B4-BE49-F238E27FC236}">
                  <a16:creationId xmlns:a16="http://schemas.microsoft.com/office/drawing/2014/main" id="{E07EDFD7-0587-3D6F-4CEC-A3024A051B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98773">
              <a:off x="221874" y="659099"/>
              <a:ext cx="1306517" cy="1640158"/>
            </a:xfrm>
            <a:prstGeom prst="ellipse">
              <a:avLst/>
            </a:prstGeom>
            <a:solidFill>
              <a:srgbClr val="27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Font typeface="Calibri" panose="020F0502020204030204" pitchFamily="34" charset="0"/>
                <a:buNone/>
              </a:pPr>
              <a:endParaRPr lang="sk-SK" altLang="sk-SK" sz="18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2" name="Google Shape;949;p56">
              <a:extLst>
                <a:ext uri="{FF2B5EF4-FFF2-40B4-BE49-F238E27FC236}">
                  <a16:creationId xmlns:a16="http://schemas.microsoft.com/office/drawing/2014/main" id="{BAB00F1D-B1DD-EED0-27A6-CD05FEC609A1}"/>
                </a:ext>
              </a:extLst>
            </p:cNvPr>
            <p:cNvSpPr>
              <a:spLocks/>
            </p:cNvSpPr>
            <p:nvPr/>
          </p:nvSpPr>
          <p:spPr bwMode="auto">
            <a:xfrm rot="-2698773">
              <a:off x="416173" y="866678"/>
              <a:ext cx="930324" cy="1240614"/>
            </a:xfrm>
            <a:custGeom>
              <a:avLst/>
              <a:gdLst>
                <a:gd name="T0" fmla="*/ 2147483646 w 19686"/>
                <a:gd name="T1" fmla="*/ 2147483646 h 19674"/>
                <a:gd name="T2" fmla="*/ 2147483646 w 19686"/>
                <a:gd name="T3" fmla="*/ 2147483646 h 19674"/>
                <a:gd name="T4" fmla="*/ 2147483646 w 19686"/>
                <a:gd name="T5" fmla="*/ 2147483646 h 19674"/>
                <a:gd name="T6" fmla="*/ 2147483646 w 19686"/>
                <a:gd name="T7" fmla="*/ 2147483646 h 19674"/>
                <a:gd name="T8" fmla="*/ 2147483646 w 19686"/>
                <a:gd name="T9" fmla="*/ 2147483646 h 19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86" h="19674" extrusionOk="0">
                  <a:moveTo>
                    <a:pt x="16816" y="16766"/>
                  </a:moveTo>
                  <a:cubicBezTo>
                    <a:pt x="12940" y="20643"/>
                    <a:pt x="6746" y="20643"/>
                    <a:pt x="2870" y="16766"/>
                  </a:cubicBezTo>
                  <a:cubicBezTo>
                    <a:pt x="-957" y="12940"/>
                    <a:pt x="-957" y="6696"/>
                    <a:pt x="2870" y="2870"/>
                  </a:cubicBezTo>
                  <a:cubicBezTo>
                    <a:pt x="6746" y="-957"/>
                    <a:pt x="12940" y="-957"/>
                    <a:pt x="16816" y="2870"/>
                  </a:cubicBezTo>
                  <a:cubicBezTo>
                    <a:pt x="20643" y="6696"/>
                    <a:pt x="20643" y="12940"/>
                    <a:pt x="16816" y="167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/>
            <a:p>
              <a:endParaRPr lang="sk-SK"/>
            </a:p>
          </p:txBody>
        </p:sp>
        <p:sp>
          <p:nvSpPr>
            <p:cNvPr id="36883" name="Google Shape;952;p56">
              <a:extLst>
                <a:ext uri="{FF2B5EF4-FFF2-40B4-BE49-F238E27FC236}">
                  <a16:creationId xmlns:a16="http://schemas.microsoft.com/office/drawing/2014/main" id="{CD108975-18FA-4753-20D3-10B073A8FD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98773">
              <a:off x="4864593" y="1877895"/>
              <a:ext cx="1306516" cy="1486090"/>
            </a:xfrm>
            <a:prstGeom prst="ellipse">
              <a:avLst/>
            </a:prstGeom>
            <a:solidFill>
              <a:srgbClr val="27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Font typeface="Calibri" panose="020F0502020204030204" pitchFamily="34" charset="0"/>
                <a:buNone/>
              </a:pPr>
              <a:endParaRPr lang="sk-SK" altLang="sk-SK" sz="18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4" name="Google Shape;953;p56">
              <a:extLst>
                <a:ext uri="{FF2B5EF4-FFF2-40B4-BE49-F238E27FC236}">
                  <a16:creationId xmlns:a16="http://schemas.microsoft.com/office/drawing/2014/main" id="{A398FBFD-5A77-3CF4-DA0E-4A0CE12645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98773">
              <a:off x="3231923" y="702926"/>
              <a:ext cx="1379801" cy="1543958"/>
            </a:xfrm>
            <a:prstGeom prst="ellipse">
              <a:avLst/>
            </a:prstGeom>
            <a:solidFill>
              <a:srgbClr val="27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Font typeface="Calibri" panose="020F0502020204030204" pitchFamily="34" charset="0"/>
                <a:buNone/>
              </a:pPr>
              <a:endParaRPr lang="sk-SK" altLang="sk-SK" sz="18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5" name="Google Shape;954;p56">
              <a:extLst>
                <a:ext uri="{FF2B5EF4-FFF2-40B4-BE49-F238E27FC236}">
                  <a16:creationId xmlns:a16="http://schemas.microsoft.com/office/drawing/2014/main" id="{B5673DA3-C048-C0E7-9532-439B8B3DBFCC}"/>
                </a:ext>
              </a:extLst>
            </p:cNvPr>
            <p:cNvSpPr>
              <a:spLocks/>
            </p:cNvSpPr>
            <p:nvPr/>
          </p:nvSpPr>
          <p:spPr bwMode="auto">
            <a:xfrm rot="-2698773">
              <a:off x="5055149" y="2065423"/>
              <a:ext cx="930324" cy="1117128"/>
            </a:xfrm>
            <a:custGeom>
              <a:avLst/>
              <a:gdLst>
                <a:gd name="T0" fmla="*/ 2147483646 w 19687"/>
                <a:gd name="T1" fmla="*/ 2147483646 h 19674"/>
                <a:gd name="T2" fmla="*/ 2147483646 w 19687"/>
                <a:gd name="T3" fmla="*/ 2147483646 h 19674"/>
                <a:gd name="T4" fmla="*/ 2147483646 w 19687"/>
                <a:gd name="T5" fmla="*/ 2147483646 h 19674"/>
                <a:gd name="T6" fmla="*/ 2147483646 w 19687"/>
                <a:gd name="T7" fmla="*/ 2147483646 h 19674"/>
                <a:gd name="T8" fmla="*/ 2147483646 w 19687"/>
                <a:gd name="T9" fmla="*/ 2147483646 h 19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87" h="19674" extrusionOk="0">
                  <a:moveTo>
                    <a:pt x="2870" y="2908"/>
                  </a:moveTo>
                  <a:cubicBezTo>
                    <a:pt x="-957" y="6734"/>
                    <a:pt x="-957" y="12978"/>
                    <a:pt x="2870" y="16804"/>
                  </a:cubicBezTo>
                  <a:cubicBezTo>
                    <a:pt x="6746" y="20631"/>
                    <a:pt x="12940" y="20631"/>
                    <a:pt x="16816" y="16804"/>
                  </a:cubicBezTo>
                  <a:cubicBezTo>
                    <a:pt x="20643" y="12978"/>
                    <a:pt x="20643" y="6734"/>
                    <a:pt x="16816" y="2908"/>
                  </a:cubicBezTo>
                  <a:cubicBezTo>
                    <a:pt x="12940" y="-969"/>
                    <a:pt x="6746" y="-969"/>
                    <a:pt x="2870" y="2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/>
            <a:p>
              <a:endParaRPr lang="sk-SK"/>
            </a:p>
          </p:txBody>
        </p:sp>
        <p:sp>
          <p:nvSpPr>
            <p:cNvPr id="36886" name="Google Shape;955;p56">
              <a:extLst>
                <a:ext uri="{FF2B5EF4-FFF2-40B4-BE49-F238E27FC236}">
                  <a16:creationId xmlns:a16="http://schemas.microsoft.com/office/drawing/2014/main" id="{AD5E89D2-1050-4725-00E7-0EC327B86489}"/>
                </a:ext>
              </a:extLst>
            </p:cNvPr>
            <p:cNvSpPr>
              <a:spLocks/>
            </p:cNvSpPr>
            <p:nvPr/>
          </p:nvSpPr>
          <p:spPr bwMode="auto">
            <a:xfrm rot="-2698773">
              <a:off x="3419455" y="882387"/>
              <a:ext cx="1016015" cy="1177228"/>
            </a:xfrm>
            <a:custGeom>
              <a:avLst/>
              <a:gdLst>
                <a:gd name="T0" fmla="*/ 2147483646 w 19674"/>
                <a:gd name="T1" fmla="*/ 2147483646 h 19682"/>
                <a:gd name="T2" fmla="*/ 2147483646 w 19674"/>
                <a:gd name="T3" fmla="*/ 2147483646 h 19682"/>
                <a:gd name="T4" fmla="*/ 2147483646 w 19674"/>
                <a:gd name="T5" fmla="*/ 2147483646 h 19682"/>
                <a:gd name="T6" fmla="*/ 2147483646 w 19674"/>
                <a:gd name="T7" fmla="*/ 2147483646 h 19682"/>
                <a:gd name="T8" fmla="*/ 2147483646 w 19674"/>
                <a:gd name="T9" fmla="*/ 2147483646 h 19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4" h="19682" extrusionOk="0">
                  <a:moveTo>
                    <a:pt x="2870" y="2877"/>
                  </a:moveTo>
                  <a:cubicBezTo>
                    <a:pt x="-957" y="6712"/>
                    <a:pt x="-957" y="12970"/>
                    <a:pt x="2870" y="16805"/>
                  </a:cubicBezTo>
                  <a:cubicBezTo>
                    <a:pt x="6696" y="20641"/>
                    <a:pt x="12940" y="20641"/>
                    <a:pt x="16766" y="16805"/>
                  </a:cubicBezTo>
                  <a:cubicBezTo>
                    <a:pt x="20643" y="12970"/>
                    <a:pt x="20643" y="6712"/>
                    <a:pt x="16766" y="2877"/>
                  </a:cubicBezTo>
                  <a:cubicBezTo>
                    <a:pt x="12940" y="-959"/>
                    <a:pt x="6696" y="-959"/>
                    <a:pt x="2870" y="2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/>
            <a:p>
              <a:endParaRPr lang="sk-SK"/>
            </a:p>
          </p:txBody>
        </p:sp>
        <p:sp>
          <p:nvSpPr>
            <p:cNvPr id="36887" name="Google Shape;958;p56">
              <a:extLst>
                <a:ext uri="{FF2B5EF4-FFF2-40B4-BE49-F238E27FC236}">
                  <a16:creationId xmlns:a16="http://schemas.microsoft.com/office/drawing/2014/main" id="{243BC8B2-C316-EA6A-D777-C73AD9CB5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95" y="1140521"/>
              <a:ext cx="635594" cy="663483"/>
            </a:xfrm>
            <a:custGeom>
              <a:avLst/>
              <a:gdLst>
                <a:gd name="T0" fmla="*/ 2147483646 w 21086"/>
                <a:gd name="T1" fmla="*/ 2147483646 h 21600"/>
                <a:gd name="T2" fmla="*/ 2147483646 w 21086"/>
                <a:gd name="T3" fmla="*/ 2147483646 h 21600"/>
                <a:gd name="T4" fmla="*/ 2147483646 w 21086"/>
                <a:gd name="T5" fmla="*/ 2147483646 h 21600"/>
                <a:gd name="T6" fmla="*/ 2147483646 w 21086"/>
                <a:gd name="T7" fmla="*/ 2147483646 h 21600"/>
                <a:gd name="T8" fmla="*/ 2147483646 w 21086"/>
                <a:gd name="T9" fmla="*/ 2147483646 h 21600"/>
                <a:gd name="T10" fmla="*/ 2147483646 w 21086"/>
                <a:gd name="T11" fmla="*/ 2147483646 h 21600"/>
                <a:gd name="T12" fmla="*/ 2147483646 w 21086"/>
                <a:gd name="T13" fmla="*/ 2147483646 h 21600"/>
                <a:gd name="T14" fmla="*/ 2147483646 w 21086"/>
                <a:gd name="T15" fmla="*/ 2147483646 h 21600"/>
                <a:gd name="T16" fmla="*/ 2147483646 w 21086"/>
                <a:gd name="T17" fmla="*/ 2147483646 h 21600"/>
                <a:gd name="T18" fmla="*/ 2147483646 w 21086"/>
                <a:gd name="T19" fmla="*/ 2147483646 h 21600"/>
                <a:gd name="T20" fmla="*/ 2147483646 w 21086"/>
                <a:gd name="T21" fmla="*/ 2147483646 h 21600"/>
                <a:gd name="T22" fmla="*/ 2147483646 w 21086"/>
                <a:gd name="T23" fmla="*/ 2147483646 h 21600"/>
                <a:gd name="T24" fmla="*/ 1418303143 w 21086"/>
                <a:gd name="T25" fmla="*/ 2147483646 h 21600"/>
                <a:gd name="T26" fmla="*/ 2147483646 w 21086"/>
                <a:gd name="T27" fmla="*/ 2147483646 h 21600"/>
                <a:gd name="T28" fmla="*/ 1418303143 w 21086"/>
                <a:gd name="T29" fmla="*/ 2147483646 h 21600"/>
                <a:gd name="T30" fmla="*/ 0 w 21086"/>
                <a:gd name="T31" fmla="*/ 2147483646 h 21600"/>
                <a:gd name="T32" fmla="*/ 2147483646 w 21086"/>
                <a:gd name="T33" fmla="*/ 2147483646 h 21600"/>
                <a:gd name="T34" fmla="*/ 2147483646 w 21086"/>
                <a:gd name="T35" fmla="*/ 2147483646 h 21600"/>
                <a:gd name="T36" fmla="*/ 2147483646 w 21086"/>
                <a:gd name="T37" fmla="*/ 2147483646 h 21600"/>
                <a:gd name="T38" fmla="*/ 2147483646 w 21086"/>
                <a:gd name="T39" fmla="*/ 2147483646 h 21600"/>
                <a:gd name="T40" fmla="*/ 2147483646 w 21086"/>
                <a:gd name="T41" fmla="*/ 874212880 h 21600"/>
                <a:gd name="T42" fmla="*/ 2147483646 w 21086"/>
                <a:gd name="T43" fmla="*/ 2147483646 h 21600"/>
                <a:gd name="T44" fmla="*/ 2147483646 w 21086"/>
                <a:gd name="T45" fmla="*/ 2147483646 h 21600"/>
                <a:gd name="T46" fmla="*/ 2147483646 w 21086"/>
                <a:gd name="T47" fmla="*/ 2147483646 h 21600"/>
                <a:gd name="T48" fmla="*/ 2147483646 w 21086"/>
                <a:gd name="T49" fmla="*/ 2147483646 h 21600"/>
                <a:gd name="T50" fmla="*/ 2147483646 w 21086"/>
                <a:gd name="T51" fmla="*/ 2147483646 h 21600"/>
                <a:gd name="T52" fmla="*/ 2147483646 w 21086"/>
                <a:gd name="T53" fmla="*/ 2147483646 h 21600"/>
                <a:gd name="T54" fmla="*/ 2147483646 w 21086"/>
                <a:gd name="T55" fmla="*/ 2147483646 h 21600"/>
                <a:gd name="T56" fmla="*/ 2147483646 w 21086"/>
                <a:gd name="T57" fmla="*/ 148677387 h 21600"/>
                <a:gd name="T58" fmla="*/ 2147483646 w 21086"/>
                <a:gd name="T59" fmla="*/ 2147483646 h 21600"/>
                <a:gd name="T60" fmla="*/ 987356636 w 21086"/>
                <a:gd name="T61" fmla="*/ 2147483646 h 21600"/>
                <a:gd name="T62" fmla="*/ 2147483646 w 21086"/>
                <a:gd name="T63" fmla="*/ 2147483646 h 21600"/>
                <a:gd name="T64" fmla="*/ 2147483646 w 21086"/>
                <a:gd name="T65" fmla="*/ 2147483646 h 21600"/>
                <a:gd name="T66" fmla="*/ 2147483646 w 21086"/>
                <a:gd name="T67" fmla="*/ 2147483646 h 21600"/>
                <a:gd name="T68" fmla="*/ 2147483646 w 21086"/>
                <a:gd name="T69" fmla="*/ 148677387 h 21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rgbClr val="2BC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 anchor="ctr"/>
            <a:lstStyle/>
            <a:p>
              <a:endParaRPr lang="sk-SK"/>
            </a:p>
          </p:txBody>
        </p:sp>
        <p:sp>
          <p:nvSpPr>
            <p:cNvPr id="20514" name="Google Shape;959;p56">
              <a:extLst>
                <a:ext uri="{FF2B5EF4-FFF2-40B4-BE49-F238E27FC236}">
                  <a16:creationId xmlns:a16="http://schemas.microsoft.com/office/drawing/2014/main" id="{DCF71B97-D138-0DFB-1692-96F25F18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193" y="2395531"/>
              <a:ext cx="607390" cy="529576"/>
            </a:xfrm>
            <a:custGeom>
              <a:avLst/>
              <a:gdLst>
                <a:gd name="T0" fmla="*/ 982 w 21600"/>
                <a:gd name="T1" fmla="*/ 2945 h 21600"/>
                <a:gd name="T2" fmla="*/ 20618 w 21600"/>
                <a:gd name="T3" fmla="*/ 1964 h 21600"/>
                <a:gd name="T4" fmla="*/ 19636 w 21600"/>
                <a:gd name="T5" fmla="*/ 15709 h 21600"/>
                <a:gd name="T6" fmla="*/ 1964 w 21600"/>
                <a:gd name="T7" fmla="*/ 3927 h 21600"/>
                <a:gd name="T8" fmla="*/ 19636 w 21600"/>
                <a:gd name="T9" fmla="*/ 15709 h 21600"/>
                <a:gd name="T10" fmla="*/ 11782 w 21600"/>
                <a:gd name="T11" fmla="*/ 982 h 21600"/>
                <a:gd name="T12" fmla="*/ 9818 w 21600"/>
                <a:gd name="T13" fmla="*/ 982 h 21600"/>
                <a:gd name="T14" fmla="*/ 0 w 21600"/>
                <a:gd name="T15" fmla="*/ 1964 h 21600"/>
                <a:gd name="T16" fmla="*/ 982 w 21600"/>
                <a:gd name="T17" fmla="*/ 3927 h 21600"/>
                <a:gd name="T18" fmla="*/ 1964 w 21600"/>
                <a:gd name="T19" fmla="*/ 16691 h 21600"/>
                <a:gd name="T20" fmla="*/ 10309 w 21600"/>
                <a:gd name="T21" fmla="*/ 17960 h 21600"/>
                <a:gd name="T22" fmla="*/ 7364 w 21600"/>
                <a:gd name="T23" fmla="*/ 21109 h 21600"/>
                <a:gd name="T24" fmla="*/ 8202 w 21600"/>
                <a:gd name="T25" fmla="*/ 21456 h 21600"/>
                <a:gd name="T26" fmla="*/ 13398 w 21600"/>
                <a:gd name="T27" fmla="*/ 21456 h 21600"/>
                <a:gd name="T28" fmla="*/ 14236 w 21600"/>
                <a:gd name="T29" fmla="*/ 21109 h 21600"/>
                <a:gd name="T30" fmla="*/ 11291 w 21600"/>
                <a:gd name="T31" fmla="*/ 17960 h 21600"/>
                <a:gd name="T32" fmla="*/ 19636 w 21600"/>
                <a:gd name="T33" fmla="*/ 16691 h 21600"/>
                <a:gd name="T34" fmla="*/ 20618 w 21600"/>
                <a:gd name="T35" fmla="*/ 3927 h 21600"/>
                <a:gd name="T36" fmla="*/ 21600 w 21600"/>
                <a:gd name="T37" fmla="*/ 1964 h 21600"/>
                <a:gd name="T38" fmla="*/ 16200 w 21600"/>
                <a:gd name="T39" fmla="*/ 5891 h 21600"/>
                <a:gd name="T40" fmla="*/ 16200 w 21600"/>
                <a:gd name="T41" fmla="*/ 6873 h 21600"/>
                <a:gd name="T42" fmla="*/ 16200 w 21600"/>
                <a:gd name="T43" fmla="*/ 5891 h 21600"/>
                <a:gd name="T44" fmla="*/ 17673 w 21600"/>
                <a:gd name="T45" fmla="*/ 6382 h 21600"/>
                <a:gd name="T46" fmla="*/ 14727 w 21600"/>
                <a:gd name="T47" fmla="*/ 6382 h 21600"/>
                <a:gd name="T48" fmla="*/ 8422 w 21600"/>
                <a:gd name="T49" fmla="*/ 8135 h 21600"/>
                <a:gd name="T50" fmla="*/ 12273 w 21600"/>
                <a:gd name="T51" fmla="*/ 11782 h 21600"/>
                <a:gd name="T52" fmla="*/ 14183 w 21600"/>
                <a:gd name="T53" fmla="*/ 10075 h 21600"/>
                <a:gd name="T54" fmla="*/ 5336 w 21600"/>
                <a:gd name="T55" fmla="*/ 12764 h 21600"/>
                <a:gd name="T56" fmla="*/ 4418 w 21600"/>
                <a:gd name="T57" fmla="*/ 13745 h 21600"/>
                <a:gd name="T58" fmla="*/ 17673 w 21600"/>
                <a:gd name="T59" fmla="*/ 13255 h 21600"/>
                <a:gd name="T60" fmla="*/ 17575 w 21600"/>
                <a:gd name="T61" fmla="*/ 12960 h 21600"/>
                <a:gd name="T62" fmla="*/ 14622 w 21600"/>
                <a:gd name="T63" fmla="*/ 9038 h 21600"/>
                <a:gd name="T64" fmla="*/ 13889 w 21600"/>
                <a:gd name="T65" fmla="*/ 8980 h 21600"/>
                <a:gd name="T66" fmla="*/ 8693 w 21600"/>
                <a:gd name="T67" fmla="*/ 7017 h 21600"/>
                <a:gd name="T68" fmla="*/ 7945 w 21600"/>
                <a:gd name="T69" fmla="*/ 7097 h 21600"/>
                <a:gd name="T70" fmla="*/ 4010 w 21600"/>
                <a:gd name="T71" fmla="*/ 12982 h 21600"/>
                <a:gd name="T72" fmla="*/ 3927 w 21600"/>
                <a:gd name="T73" fmla="*/ 13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lIns="45700" tIns="45700" rIns="45700" bIns="45700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515" name="Google Shape;960;p56">
              <a:extLst>
                <a:ext uri="{FF2B5EF4-FFF2-40B4-BE49-F238E27FC236}">
                  <a16:creationId xmlns:a16="http://schemas.microsoft.com/office/drawing/2014/main" id="{5AC264F3-6944-5B6D-2A3B-8639EBD84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773" y="1177867"/>
              <a:ext cx="565351" cy="610634"/>
            </a:xfrm>
            <a:custGeom>
              <a:avLst/>
              <a:gdLst>
                <a:gd name="T0" fmla="*/ 20356 w 21600"/>
                <a:gd name="T1" fmla="*/ 11234 h 21600"/>
                <a:gd name="T2" fmla="*/ 11026 w 21600"/>
                <a:gd name="T3" fmla="*/ 16138 h 21600"/>
                <a:gd name="T4" fmla="*/ 10574 w 21600"/>
                <a:gd name="T5" fmla="*/ 16138 h 21600"/>
                <a:gd name="T6" fmla="*/ 1244 w 21600"/>
                <a:gd name="T7" fmla="*/ 11234 h 21600"/>
                <a:gd name="T8" fmla="*/ 982 w 21600"/>
                <a:gd name="T9" fmla="*/ 10800 h 21600"/>
                <a:gd name="T10" fmla="*/ 1244 w 21600"/>
                <a:gd name="T11" fmla="*/ 10366 h 21600"/>
                <a:gd name="T12" fmla="*/ 10113 w 21600"/>
                <a:gd name="T13" fmla="*/ 12594 h 21600"/>
                <a:gd name="T14" fmla="*/ 10800 w 21600"/>
                <a:gd name="T15" fmla="*/ 12764 h 21600"/>
                <a:gd name="T16" fmla="*/ 11486 w 21600"/>
                <a:gd name="T17" fmla="*/ 12594 h 21600"/>
                <a:gd name="T18" fmla="*/ 20356 w 21600"/>
                <a:gd name="T19" fmla="*/ 10366 h 21600"/>
                <a:gd name="T20" fmla="*/ 20618 w 21600"/>
                <a:gd name="T21" fmla="*/ 10800 h 21600"/>
                <a:gd name="T22" fmla="*/ 20356 w 21600"/>
                <a:gd name="T23" fmla="*/ 14784 h 21600"/>
                <a:gd name="T24" fmla="*/ 20618 w 21600"/>
                <a:gd name="T25" fmla="*/ 15218 h 21600"/>
                <a:gd name="T26" fmla="*/ 20356 w 21600"/>
                <a:gd name="T27" fmla="*/ 15653 h 21600"/>
                <a:gd name="T28" fmla="*/ 11026 w 21600"/>
                <a:gd name="T29" fmla="*/ 20556 h 21600"/>
                <a:gd name="T30" fmla="*/ 10574 w 21600"/>
                <a:gd name="T31" fmla="*/ 20556 h 21600"/>
                <a:gd name="T32" fmla="*/ 1244 w 21600"/>
                <a:gd name="T33" fmla="*/ 15653 h 21600"/>
                <a:gd name="T34" fmla="*/ 982 w 21600"/>
                <a:gd name="T35" fmla="*/ 15218 h 21600"/>
                <a:gd name="T36" fmla="*/ 1244 w 21600"/>
                <a:gd name="T37" fmla="*/ 14784 h 21600"/>
                <a:gd name="T38" fmla="*/ 10113 w 21600"/>
                <a:gd name="T39" fmla="*/ 17012 h 21600"/>
                <a:gd name="T40" fmla="*/ 10800 w 21600"/>
                <a:gd name="T41" fmla="*/ 17182 h 21600"/>
                <a:gd name="T42" fmla="*/ 11486 w 21600"/>
                <a:gd name="T43" fmla="*/ 17012 h 21600"/>
                <a:gd name="T44" fmla="*/ 20356 w 21600"/>
                <a:gd name="T45" fmla="*/ 14784 h 21600"/>
                <a:gd name="T46" fmla="*/ 1247 w 21600"/>
                <a:gd name="T47" fmla="*/ 6811 h 21600"/>
                <a:gd name="T48" fmla="*/ 1247 w 21600"/>
                <a:gd name="T49" fmla="*/ 5953 h 21600"/>
                <a:gd name="T50" fmla="*/ 10571 w 21600"/>
                <a:gd name="T51" fmla="*/ 1038 h 21600"/>
                <a:gd name="T52" fmla="*/ 10800 w 21600"/>
                <a:gd name="T53" fmla="*/ 982 h 21600"/>
                <a:gd name="T54" fmla="*/ 11029 w 21600"/>
                <a:gd name="T55" fmla="*/ 1038 h 21600"/>
                <a:gd name="T56" fmla="*/ 20353 w 21600"/>
                <a:gd name="T57" fmla="*/ 5953 h 21600"/>
                <a:gd name="T58" fmla="*/ 20353 w 21600"/>
                <a:gd name="T59" fmla="*/ 6811 h 21600"/>
                <a:gd name="T60" fmla="*/ 11029 w 21600"/>
                <a:gd name="T61" fmla="*/ 11725 h 21600"/>
                <a:gd name="T62" fmla="*/ 10800 w 21600"/>
                <a:gd name="T63" fmla="*/ 11782 h 21600"/>
                <a:gd name="T64" fmla="*/ 10571 w 21600"/>
                <a:gd name="T65" fmla="*/ 11725 h 21600"/>
                <a:gd name="T66" fmla="*/ 21600 w 21600"/>
                <a:gd name="T67" fmla="*/ 10800 h 21600"/>
                <a:gd name="T68" fmla="*/ 20813 w 21600"/>
                <a:gd name="T69" fmla="*/ 9497 h 21600"/>
                <a:gd name="T70" fmla="*/ 20813 w 21600"/>
                <a:gd name="T71" fmla="*/ 7685 h 21600"/>
                <a:gd name="T72" fmla="*/ 21600 w 21600"/>
                <a:gd name="T73" fmla="*/ 6382 h 21600"/>
                <a:gd name="T74" fmla="*/ 20813 w 21600"/>
                <a:gd name="T75" fmla="*/ 5079 h 21600"/>
                <a:gd name="T76" fmla="*/ 11483 w 21600"/>
                <a:gd name="T77" fmla="*/ 175 h 21600"/>
                <a:gd name="T78" fmla="*/ 10117 w 21600"/>
                <a:gd name="T79" fmla="*/ 175 h 21600"/>
                <a:gd name="T80" fmla="*/ 786 w 21600"/>
                <a:gd name="T81" fmla="*/ 5079 h 21600"/>
                <a:gd name="T82" fmla="*/ 0 w 21600"/>
                <a:gd name="T83" fmla="*/ 6382 h 21600"/>
                <a:gd name="T84" fmla="*/ 786 w 21600"/>
                <a:gd name="T85" fmla="*/ 7685 h 21600"/>
                <a:gd name="T86" fmla="*/ 786 w 21600"/>
                <a:gd name="T87" fmla="*/ 9497 h 21600"/>
                <a:gd name="T88" fmla="*/ 0 w 21600"/>
                <a:gd name="T89" fmla="*/ 10800 h 21600"/>
                <a:gd name="T90" fmla="*/ 786 w 21600"/>
                <a:gd name="T91" fmla="*/ 12103 h 21600"/>
                <a:gd name="T92" fmla="*/ 786 w 21600"/>
                <a:gd name="T93" fmla="*/ 13915 h 21600"/>
                <a:gd name="T94" fmla="*/ 0 w 21600"/>
                <a:gd name="T95" fmla="*/ 15218 h 21600"/>
                <a:gd name="T96" fmla="*/ 786 w 21600"/>
                <a:gd name="T97" fmla="*/ 16521 h 21600"/>
                <a:gd name="T98" fmla="*/ 10117 w 21600"/>
                <a:gd name="T99" fmla="*/ 21425 h 21600"/>
                <a:gd name="T100" fmla="*/ 11483 w 21600"/>
                <a:gd name="T101" fmla="*/ 21425 h 21600"/>
                <a:gd name="T102" fmla="*/ 20813 w 21600"/>
                <a:gd name="T103" fmla="*/ 16521 h 21600"/>
                <a:gd name="T104" fmla="*/ 21600 w 21600"/>
                <a:gd name="T105" fmla="*/ 15218 h 21600"/>
                <a:gd name="T106" fmla="*/ 20813 w 21600"/>
                <a:gd name="T107" fmla="*/ 13915 h 21600"/>
                <a:gd name="T108" fmla="*/ 20813 w 21600"/>
                <a:gd name="T109" fmla="*/ 12103 h 21600"/>
                <a:gd name="T110" fmla="*/ 21600 w 21600"/>
                <a:gd name="T1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lIns="45700" tIns="45700" rIns="45700" bIns="45700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516" name="Google Shape;961;p56">
              <a:extLst>
                <a:ext uri="{FF2B5EF4-FFF2-40B4-BE49-F238E27FC236}">
                  <a16:creationId xmlns:a16="http://schemas.microsoft.com/office/drawing/2014/main" id="{26EE6C22-EF6E-A93D-EC13-1AB0057A5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896" y="2287455"/>
              <a:ext cx="469676" cy="607031"/>
            </a:xfrm>
            <a:custGeom>
              <a:avLst/>
              <a:gdLst>
                <a:gd name="T0" fmla="*/ 15440 w 21035"/>
                <a:gd name="T1" fmla="*/ 0 h 21600"/>
                <a:gd name="T2" fmla="*/ 9116 w 21035"/>
                <a:gd name="T3" fmla="*/ 4556 h 21600"/>
                <a:gd name="T4" fmla="*/ 9116 w 21035"/>
                <a:gd name="T5" fmla="*/ 4641 h 21600"/>
                <a:gd name="T6" fmla="*/ 2300 w 21035"/>
                <a:gd name="T7" fmla="*/ 11644 h 21600"/>
                <a:gd name="T8" fmla="*/ 82 w 21035"/>
                <a:gd name="T9" fmla="*/ 18563 h 21600"/>
                <a:gd name="T10" fmla="*/ 2300 w 21035"/>
                <a:gd name="T11" fmla="*/ 21600 h 21600"/>
                <a:gd name="T12" fmla="*/ 8624 w 21035"/>
                <a:gd name="T13" fmla="*/ 19997 h 21600"/>
                <a:gd name="T14" fmla="*/ 19793 w 21035"/>
                <a:gd name="T15" fmla="*/ 8859 h 21600"/>
                <a:gd name="T16" fmla="*/ 10513 w 21035"/>
                <a:gd name="T17" fmla="*/ 16031 h 21600"/>
                <a:gd name="T18" fmla="*/ 16262 w 21035"/>
                <a:gd name="T19" fmla="*/ 7931 h 21600"/>
                <a:gd name="T20" fmla="*/ 15605 w 21035"/>
                <a:gd name="T21" fmla="*/ 11306 h 21600"/>
                <a:gd name="T22" fmla="*/ 10513 w 21035"/>
                <a:gd name="T23" fmla="*/ 16538 h 21600"/>
                <a:gd name="T24" fmla="*/ 9691 w 21035"/>
                <a:gd name="T25" fmla="*/ 13669 h 21600"/>
                <a:gd name="T26" fmla="*/ 7474 w 21035"/>
                <a:gd name="T27" fmla="*/ 11475 h 21600"/>
                <a:gd name="T28" fmla="*/ 15112 w 21035"/>
                <a:gd name="T29" fmla="*/ 6075 h 21600"/>
                <a:gd name="T30" fmla="*/ 9691 w 21035"/>
                <a:gd name="T31" fmla="*/ 13669 h 21600"/>
                <a:gd name="T32" fmla="*/ 5010 w 21035"/>
                <a:gd name="T33" fmla="*/ 10800 h 21600"/>
                <a:gd name="T34" fmla="*/ 13059 w 21035"/>
                <a:gd name="T35" fmla="*/ 4809 h 21600"/>
                <a:gd name="T36" fmla="*/ 2710 w 21035"/>
                <a:gd name="T37" fmla="*/ 20166 h 21600"/>
                <a:gd name="T38" fmla="*/ 1314 w 21035"/>
                <a:gd name="T39" fmla="*/ 19238 h 21600"/>
                <a:gd name="T40" fmla="*/ 2053 w 21035"/>
                <a:gd name="T41" fmla="*/ 16284 h 21600"/>
                <a:gd name="T42" fmla="*/ 5174 w 21035"/>
                <a:gd name="T43" fmla="*/ 19491 h 21600"/>
                <a:gd name="T44" fmla="*/ 5831 w 21035"/>
                <a:gd name="T45" fmla="*/ 19322 h 21600"/>
                <a:gd name="T46" fmla="*/ 2217 w 21035"/>
                <a:gd name="T47" fmla="*/ 15609 h 21600"/>
                <a:gd name="T48" fmla="*/ 3203 w 21035"/>
                <a:gd name="T49" fmla="*/ 12656 h 21600"/>
                <a:gd name="T50" fmla="*/ 8459 w 21035"/>
                <a:gd name="T51" fmla="*/ 18563 h 21600"/>
                <a:gd name="T52" fmla="*/ 5831 w 21035"/>
                <a:gd name="T53" fmla="*/ 19322 h 21600"/>
                <a:gd name="T54" fmla="*/ 17740 w 21035"/>
                <a:gd name="T55" fmla="*/ 9113 h 21600"/>
                <a:gd name="T56" fmla="*/ 16097 w 21035"/>
                <a:gd name="T57" fmla="*/ 5063 h 21600"/>
                <a:gd name="T58" fmla="*/ 13305 w 21035"/>
                <a:gd name="T59" fmla="*/ 2194 h 21600"/>
                <a:gd name="T60" fmla="*/ 18397 w 21035"/>
                <a:gd name="T61" fmla="*/ 2700 h 21600"/>
                <a:gd name="T62" fmla="*/ 18890 w 21035"/>
                <a:gd name="T63" fmla="*/ 793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35" h="21600" extrusionOk="0">
                  <a:moveTo>
                    <a:pt x="19300" y="1772"/>
                  </a:moveTo>
                  <a:cubicBezTo>
                    <a:pt x="18233" y="675"/>
                    <a:pt x="16837" y="0"/>
                    <a:pt x="15440" y="0"/>
                  </a:cubicBezTo>
                  <a:cubicBezTo>
                    <a:pt x="14208" y="0"/>
                    <a:pt x="13141" y="422"/>
                    <a:pt x="12319" y="1266"/>
                  </a:cubicBezTo>
                  <a:cubicBezTo>
                    <a:pt x="9116" y="4556"/>
                    <a:pt x="9116" y="4556"/>
                    <a:pt x="9116" y="4556"/>
                  </a:cubicBezTo>
                  <a:cubicBezTo>
                    <a:pt x="9116" y="4556"/>
                    <a:pt x="9116" y="4556"/>
                    <a:pt x="9116" y="4641"/>
                  </a:cubicBezTo>
                  <a:cubicBezTo>
                    <a:pt x="9116" y="4641"/>
                    <a:pt x="9116" y="4641"/>
                    <a:pt x="9116" y="4641"/>
                  </a:cubicBezTo>
                  <a:cubicBezTo>
                    <a:pt x="9116" y="4641"/>
                    <a:pt x="9116" y="4641"/>
                    <a:pt x="9116" y="4641"/>
                  </a:cubicBezTo>
                  <a:cubicBezTo>
                    <a:pt x="2300" y="11644"/>
                    <a:pt x="2300" y="11644"/>
                    <a:pt x="2300" y="11644"/>
                  </a:cubicBezTo>
                  <a:cubicBezTo>
                    <a:pt x="1971" y="11981"/>
                    <a:pt x="1807" y="12403"/>
                    <a:pt x="1643" y="12825"/>
                  </a:cubicBezTo>
                  <a:cubicBezTo>
                    <a:pt x="82" y="18563"/>
                    <a:pt x="82" y="18563"/>
                    <a:pt x="82" y="18563"/>
                  </a:cubicBezTo>
                  <a:cubicBezTo>
                    <a:pt x="82" y="18563"/>
                    <a:pt x="0" y="18984"/>
                    <a:pt x="0" y="19238"/>
                  </a:cubicBezTo>
                  <a:cubicBezTo>
                    <a:pt x="0" y="20503"/>
                    <a:pt x="1068" y="21600"/>
                    <a:pt x="2300" y="21600"/>
                  </a:cubicBezTo>
                  <a:cubicBezTo>
                    <a:pt x="2546" y="21600"/>
                    <a:pt x="3039" y="21516"/>
                    <a:pt x="3039" y="21516"/>
                  </a:cubicBezTo>
                  <a:cubicBezTo>
                    <a:pt x="8624" y="19997"/>
                    <a:pt x="8624" y="19997"/>
                    <a:pt x="8624" y="19997"/>
                  </a:cubicBezTo>
                  <a:cubicBezTo>
                    <a:pt x="9034" y="19828"/>
                    <a:pt x="9445" y="19575"/>
                    <a:pt x="9773" y="19322"/>
                  </a:cubicBezTo>
                  <a:cubicBezTo>
                    <a:pt x="19793" y="8859"/>
                    <a:pt x="19793" y="8859"/>
                    <a:pt x="19793" y="8859"/>
                  </a:cubicBezTo>
                  <a:cubicBezTo>
                    <a:pt x="21600" y="7003"/>
                    <a:pt x="21436" y="3881"/>
                    <a:pt x="19300" y="1772"/>
                  </a:cubicBezTo>
                  <a:close/>
                  <a:moveTo>
                    <a:pt x="10513" y="16031"/>
                  </a:moveTo>
                  <a:cubicBezTo>
                    <a:pt x="10430" y="15441"/>
                    <a:pt x="10266" y="14850"/>
                    <a:pt x="10020" y="14259"/>
                  </a:cubicBezTo>
                  <a:cubicBezTo>
                    <a:pt x="16262" y="7931"/>
                    <a:pt x="16262" y="7931"/>
                    <a:pt x="16262" y="7931"/>
                  </a:cubicBezTo>
                  <a:cubicBezTo>
                    <a:pt x="16672" y="9113"/>
                    <a:pt x="16426" y="10463"/>
                    <a:pt x="15605" y="11306"/>
                  </a:cubicBezTo>
                  <a:cubicBezTo>
                    <a:pt x="15605" y="11306"/>
                    <a:pt x="15605" y="11306"/>
                    <a:pt x="15605" y="11306"/>
                  </a:cubicBezTo>
                  <a:cubicBezTo>
                    <a:pt x="15605" y="11306"/>
                    <a:pt x="15605" y="11306"/>
                    <a:pt x="15605" y="11306"/>
                  </a:cubicBezTo>
                  <a:cubicBezTo>
                    <a:pt x="10513" y="16538"/>
                    <a:pt x="10513" y="16538"/>
                    <a:pt x="10513" y="16538"/>
                  </a:cubicBezTo>
                  <a:cubicBezTo>
                    <a:pt x="10513" y="16369"/>
                    <a:pt x="10513" y="16200"/>
                    <a:pt x="10513" y="16031"/>
                  </a:cubicBezTo>
                  <a:close/>
                  <a:moveTo>
                    <a:pt x="9691" y="13669"/>
                  </a:moveTo>
                  <a:cubicBezTo>
                    <a:pt x="9445" y="13247"/>
                    <a:pt x="9198" y="12825"/>
                    <a:pt x="8870" y="12488"/>
                  </a:cubicBezTo>
                  <a:cubicBezTo>
                    <a:pt x="8459" y="12066"/>
                    <a:pt x="7967" y="11813"/>
                    <a:pt x="7474" y="11475"/>
                  </a:cubicBezTo>
                  <a:cubicBezTo>
                    <a:pt x="13798" y="5063"/>
                    <a:pt x="13798" y="5063"/>
                    <a:pt x="13798" y="5063"/>
                  </a:cubicBezTo>
                  <a:cubicBezTo>
                    <a:pt x="14290" y="5316"/>
                    <a:pt x="14701" y="5569"/>
                    <a:pt x="15112" y="6075"/>
                  </a:cubicBezTo>
                  <a:cubicBezTo>
                    <a:pt x="15522" y="6413"/>
                    <a:pt x="15769" y="6834"/>
                    <a:pt x="16015" y="7256"/>
                  </a:cubicBezTo>
                  <a:lnTo>
                    <a:pt x="9691" y="13669"/>
                  </a:lnTo>
                  <a:close/>
                  <a:moveTo>
                    <a:pt x="6899" y="11222"/>
                  </a:moveTo>
                  <a:cubicBezTo>
                    <a:pt x="6242" y="10969"/>
                    <a:pt x="5667" y="10800"/>
                    <a:pt x="5010" y="10800"/>
                  </a:cubicBezTo>
                  <a:cubicBezTo>
                    <a:pt x="10102" y="5569"/>
                    <a:pt x="10102" y="5569"/>
                    <a:pt x="10102" y="5569"/>
                  </a:cubicBezTo>
                  <a:cubicBezTo>
                    <a:pt x="10841" y="4725"/>
                    <a:pt x="11991" y="4556"/>
                    <a:pt x="13059" y="4809"/>
                  </a:cubicBezTo>
                  <a:lnTo>
                    <a:pt x="6899" y="11222"/>
                  </a:lnTo>
                  <a:close/>
                  <a:moveTo>
                    <a:pt x="2710" y="20166"/>
                  </a:moveTo>
                  <a:cubicBezTo>
                    <a:pt x="2628" y="20166"/>
                    <a:pt x="2464" y="20250"/>
                    <a:pt x="2300" y="20250"/>
                  </a:cubicBezTo>
                  <a:cubicBezTo>
                    <a:pt x="1725" y="20250"/>
                    <a:pt x="1314" y="19828"/>
                    <a:pt x="1314" y="19238"/>
                  </a:cubicBezTo>
                  <a:cubicBezTo>
                    <a:pt x="1314" y="19153"/>
                    <a:pt x="1396" y="18900"/>
                    <a:pt x="1396" y="18900"/>
                  </a:cubicBezTo>
                  <a:cubicBezTo>
                    <a:pt x="2053" y="16284"/>
                    <a:pt x="2053" y="16284"/>
                    <a:pt x="2053" y="16284"/>
                  </a:cubicBezTo>
                  <a:cubicBezTo>
                    <a:pt x="2792" y="16284"/>
                    <a:pt x="3614" y="16538"/>
                    <a:pt x="4271" y="17213"/>
                  </a:cubicBezTo>
                  <a:cubicBezTo>
                    <a:pt x="4928" y="17888"/>
                    <a:pt x="5256" y="18731"/>
                    <a:pt x="5174" y="19491"/>
                  </a:cubicBezTo>
                  <a:lnTo>
                    <a:pt x="2710" y="20166"/>
                  </a:lnTo>
                  <a:close/>
                  <a:moveTo>
                    <a:pt x="5831" y="19322"/>
                  </a:moveTo>
                  <a:cubicBezTo>
                    <a:pt x="5831" y="18394"/>
                    <a:pt x="5421" y="17466"/>
                    <a:pt x="4763" y="16706"/>
                  </a:cubicBezTo>
                  <a:cubicBezTo>
                    <a:pt x="4024" y="16031"/>
                    <a:pt x="3121" y="15609"/>
                    <a:pt x="2217" y="15609"/>
                  </a:cubicBezTo>
                  <a:cubicBezTo>
                    <a:pt x="2875" y="13163"/>
                    <a:pt x="2875" y="13163"/>
                    <a:pt x="2875" y="13163"/>
                  </a:cubicBezTo>
                  <a:cubicBezTo>
                    <a:pt x="2957" y="12994"/>
                    <a:pt x="3039" y="12825"/>
                    <a:pt x="3203" y="12656"/>
                  </a:cubicBezTo>
                  <a:cubicBezTo>
                    <a:pt x="4517" y="11728"/>
                    <a:pt x="6488" y="11981"/>
                    <a:pt x="7884" y="13500"/>
                  </a:cubicBezTo>
                  <a:cubicBezTo>
                    <a:pt x="9445" y="15019"/>
                    <a:pt x="9609" y="17213"/>
                    <a:pt x="8459" y="18563"/>
                  </a:cubicBezTo>
                  <a:cubicBezTo>
                    <a:pt x="8459" y="18647"/>
                    <a:pt x="8377" y="18647"/>
                    <a:pt x="8295" y="18647"/>
                  </a:cubicBezTo>
                  <a:lnTo>
                    <a:pt x="5831" y="19322"/>
                  </a:lnTo>
                  <a:close/>
                  <a:moveTo>
                    <a:pt x="18890" y="7931"/>
                  </a:moveTo>
                  <a:cubicBezTo>
                    <a:pt x="17740" y="9113"/>
                    <a:pt x="17740" y="9113"/>
                    <a:pt x="17740" y="9113"/>
                  </a:cubicBezTo>
                  <a:cubicBezTo>
                    <a:pt x="17740" y="8944"/>
                    <a:pt x="17740" y="8775"/>
                    <a:pt x="17740" y="8606"/>
                  </a:cubicBezTo>
                  <a:cubicBezTo>
                    <a:pt x="17658" y="7341"/>
                    <a:pt x="17001" y="6075"/>
                    <a:pt x="16097" y="5063"/>
                  </a:cubicBezTo>
                  <a:cubicBezTo>
                    <a:pt x="15030" y="3966"/>
                    <a:pt x="13551" y="3375"/>
                    <a:pt x="12155" y="3375"/>
                  </a:cubicBezTo>
                  <a:cubicBezTo>
                    <a:pt x="13305" y="2194"/>
                    <a:pt x="13305" y="2194"/>
                    <a:pt x="13305" y="2194"/>
                  </a:cubicBezTo>
                  <a:cubicBezTo>
                    <a:pt x="13798" y="1687"/>
                    <a:pt x="14537" y="1350"/>
                    <a:pt x="15440" y="1350"/>
                  </a:cubicBezTo>
                  <a:cubicBezTo>
                    <a:pt x="16426" y="1350"/>
                    <a:pt x="17576" y="1856"/>
                    <a:pt x="18397" y="2700"/>
                  </a:cubicBezTo>
                  <a:cubicBezTo>
                    <a:pt x="19136" y="3459"/>
                    <a:pt x="19629" y="4472"/>
                    <a:pt x="19711" y="5484"/>
                  </a:cubicBezTo>
                  <a:cubicBezTo>
                    <a:pt x="19793" y="6413"/>
                    <a:pt x="19465" y="7341"/>
                    <a:pt x="18890" y="79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00" tIns="45700" rIns="45700" bIns="45700"/>
            <a:lstStyle/>
            <a:p>
              <a:pPr>
                <a:defRPr/>
              </a:pPr>
              <a:endParaRPr lang="sk-SK"/>
            </a:p>
          </p:txBody>
        </p:sp>
      </p:grpSp>
      <p:sp>
        <p:nvSpPr>
          <p:cNvPr id="20490" name="BlokTextu 67">
            <a:extLst>
              <a:ext uri="{FF2B5EF4-FFF2-40B4-BE49-F238E27FC236}">
                <a16:creationId xmlns:a16="http://schemas.microsoft.com/office/drawing/2014/main" id="{6365B3BE-EE75-BA87-F35B-B59BF428F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038" y="1715015"/>
            <a:ext cx="3184525" cy="132343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sk-SK" sz="1600" dirty="0">
                <a:solidFill>
                  <a:schemeClr val="accent6"/>
                </a:solidFill>
                <a:latin typeface="Montserrat" panose="00000500000000000000" pitchFamily="2" charset="-18"/>
              </a:rPr>
              <a:t>Mzdy, odvody max. 70%, nájom vrátane energií max.20%, telekomunikačné služby max. 20% z poskytnutej dotácie</a:t>
            </a:r>
          </a:p>
        </p:txBody>
      </p:sp>
      <p:sp>
        <p:nvSpPr>
          <p:cNvPr id="36872" name="BlokTextu 71">
            <a:extLst>
              <a:ext uri="{FF2B5EF4-FFF2-40B4-BE49-F238E27FC236}">
                <a16:creationId xmlns:a16="http://schemas.microsoft.com/office/drawing/2014/main" id="{B7597CB3-3730-E761-F12C-1E47434C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69" y="4772424"/>
            <a:ext cx="5280611" cy="206210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 b="1" dirty="0">
                <a:solidFill>
                  <a:schemeClr val="accent2"/>
                </a:solidFill>
                <a:latin typeface="Montserrat" panose="00000500000000000000" pitchFamily="2" charset="-18"/>
              </a:rPr>
              <a:t>Spolufinancovanie 10% z celkových nákladov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 dirty="0">
                <a:solidFill>
                  <a:srgbClr val="ED7D31"/>
                </a:solidFill>
                <a:latin typeface="Montserrat" panose="00000500000000000000" pitchFamily="2" charset="-18"/>
              </a:rPr>
              <a:t>Príklad: Žiadateľ môže požiadať o maximálnu dotáciu 15 000 € až vtedy, ak vie preukázať vlastné zdroje v minimálnej výške 1 666,66 €. V tomto prípade celkový rozpočet projektu je najmenej 16 666,67 €. (dotácia 15 000 € (90 %) + vlastné zdroje 1 666,67 € (10 %) = celkový rozpočet 16 666,67€ (100 %))</a:t>
            </a:r>
          </a:p>
        </p:txBody>
      </p:sp>
      <p:sp>
        <p:nvSpPr>
          <p:cNvPr id="37897" name="BlokTextu 73">
            <a:extLst>
              <a:ext uri="{FF2B5EF4-FFF2-40B4-BE49-F238E27FC236}">
                <a16:creationId xmlns:a16="http://schemas.microsoft.com/office/drawing/2014/main" id="{7F05EEA8-079C-1A70-E283-2E3B6F14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27" y="5172728"/>
            <a:ext cx="3578225" cy="156966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600" dirty="0">
                <a:solidFill>
                  <a:schemeClr val="accent1"/>
                </a:solidFill>
                <a:latin typeface="Montserrat" panose="00000500000000000000" pitchFamily="2" charset="-18"/>
              </a:rPr>
              <a:t>Oprávnené výdavky – </a:t>
            </a:r>
            <a:r>
              <a:rPr lang="sk-SK" sz="1600" dirty="0">
                <a:solidFill>
                  <a:schemeClr val="accent1"/>
                </a:solidFill>
                <a:latin typeface="Montserrat" panose="00000500000000000000" pitchFamily="2" charset="-18"/>
              </a:rPr>
              <a:t>preukázateľne súvisia s dosahovaním cieľov a zabezpečovaním oprávnených aktivít a vzniknú v období od 1.1.2025 do 31.12.2025.</a:t>
            </a:r>
            <a:endParaRPr lang="sk-SK" altLang="sk-SK" sz="1600" dirty="0">
              <a:solidFill>
                <a:schemeClr val="accent1"/>
              </a:solidFill>
              <a:latin typeface="Montserrat" panose="00000500000000000000" pitchFamily="2" charset="-18"/>
            </a:endParaRPr>
          </a:p>
        </p:txBody>
      </p:sp>
      <p:sp>
        <p:nvSpPr>
          <p:cNvPr id="36875" name="BlokTextu 2">
            <a:extLst>
              <a:ext uri="{FF2B5EF4-FFF2-40B4-BE49-F238E27FC236}">
                <a16:creationId xmlns:a16="http://schemas.microsoft.com/office/drawing/2014/main" id="{077A3F54-1A5A-ECF6-AAA0-D6395859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68275"/>
            <a:ext cx="618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k-SK" altLang="sk-SK" sz="2400" b="1" dirty="0">
                <a:solidFill>
                  <a:schemeClr val="bg1"/>
                </a:solidFill>
                <a:latin typeface="Montserrat" panose="00000500000000000000" pitchFamily="2" charset="-18"/>
              </a:rPr>
              <a:t>Aktuálne priority v práci s mládežou</a:t>
            </a:r>
          </a:p>
        </p:txBody>
      </p:sp>
      <p:pic>
        <p:nvPicPr>
          <p:cNvPr id="2" name="Google Shape;149;p5">
            <a:extLst>
              <a:ext uri="{FF2B5EF4-FFF2-40B4-BE49-F238E27FC236}">
                <a16:creationId xmlns:a16="http://schemas.microsoft.com/office/drawing/2014/main" id="{AA178E2F-069D-A472-CFAA-378A8D8378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48FA04F-E7F8-64E7-26AC-AEC3A2615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491" y="-51483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ok 3">
            <a:extLst>
              <a:ext uri="{FF2B5EF4-FFF2-40B4-BE49-F238E27FC236}">
                <a16:creationId xmlns:a16="http://schemas.microsoft.com/office/drawing/2014/main" id="{5FBD85C1-2C15-EB8B-4DE6-8045321C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BlokTextu 13">
            <a:extLst>
              <a:ext uri="{FF2B5EF4-FFF2-40B4-BE49-F238E27FC236}">
                <a16:creationId xmlns:a16="http://schemas.microsoft.com/office/drawing/2014/main" id="{04722B9F-E821-5577-BAFA-4F792FF1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47650"/>
            <a:ext cx="502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>
                <a:solidFill>
                  <a:schemeClr val="bg1"/>
                </a:solidFill>
                <a:latin typeface="Montserrat" panose="00000500000000000000" pitchFamily="2" charset="-18"/>
              </a:rPr>
              <a:t>Proces výziev</a:t>
            </a:r>
          </a:p>
        </p:txBody>
      </p:sp>
      <p:graphicFrame>
        <p:nvGraphicFramePr>
          <p:cNvPr id="9" name="Zástupný objekt pre obsah 4">
            <a:extLst>
              <a:ext uri="{FF2B5EF4-FFF2-40B4-BE49-F238E27FC236}">
                <a16:creationId xmlns:a16="http://schemas.microsoft.com/office/drawing/2014/main" id="{D595CCCB-BDC1-19E6-0702-90BE204C2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836392"/>
              </p:ext>
            </p:extLst>
          </p:nvPr>
        </p:nvGraphicFramePr>
        <p:xfrm>
          <a:off x="1738028" y="1079859"/>
          <a:ext cx="8715943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4CE5430F-ED43-51DD-316A-273231D71E1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2D5C28A3-0AA0-0110-5A48-7FABF2918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ok 23">
            <a:extLst>
              <a:ext uri="{FF2B5EF4-FFF2-40B4-BE49-F238E27FC236}">
                <a16:creationId xmlns:a16="http://schemas.microsoft.com/office/drawing/2014/main" id="{A41600DF-71A0-5571-F39F-9955DC7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BlokTextu 24">
            <a:extLst>
              <a:ext uri="{FF2B5EF4-FFF2-40B4-BE49-F238E27FC236}">
                <a16:creationId xmlns:a16="http://schemas.microsoft.com/office/drawing/2014/main" id="{71E83CAA-AEF5-2415-CEF3-CF006893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88913"/>
            <a:ext cx="502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>
                <a:solidFill>
                  <a:schemeClr val="bg1"/>
                </a:solidFill>
                <a:latin typeface="Montserrat" panose="00000500000000000000" pitchFamily="2" charset="-18"/>
              </a:rPr>
              <a:t>Formálna kontrola</a:t>
            </a:r>
          </a:p>
        </p:txBody>
      </p:sp>
      <p:pic>
        <p:nvPicPr>
          <p:cNvPr id="19" name="Picture 2" descr="596 Checklist On A Note Paper With Binder Clip Illustrations &amp;amp; Clip Art -  iStock">
            <a:extLst>
              <a:ext uri="{FF2B5EF4-FFF2-40B4-BE49-F238E27FC236}">
                <a16:creationId xmlns:a16="http://schemas.microsoft.com/office/drawing/2014/main" id="{7E3017DC-480A-D398-9218-49AC7861A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560" t="10229" r="5716" b="5319"/>
          <a:stretch/>
        </p:blipFill>
        <p:spPr bwMode="auto">
          <a:xfrm>
            <a:off x="7183272" y="3081277"/>
            <a:ext cx="5008728" cy="3575713"/>
          </a:xfrm>
          <a:prstGeom prst="rect">
            <a:avLst/>
          </a:prstGeom>
          <a:noFill/>
          <a:effectLst>
            <a:softEdge rad="254000"/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659A97-49A6-056D-11AB-B5D3001C074B}"/>
              </a:ext>
            </a:extLst>
          </p:cNvPr>
          <p:cNvGraphicFramePr/>
          <p:nvPr/>
        </p:nvGraphicFramePr>
        <p:xfrm>
          <a:off x="420428" y="1282890"/>
          <a:ext cx="6561397" cy="557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261F5D61-A8B9-8D06-1181-F67B0FF9A86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2C23EAB-9449-D56C-1D46-E6F85DFC8B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ok 23">
            <a:extLst>
              <a:ext uri="{FF2B5EF4-FFF2-40B4-BE49-F238E27FC236}">
                <a16:creationId xmlns:a16="http://schemas.microsoft.com/office/drawing/2014/main" id="{3F686ED0-F2BA-14A3-2796-9F4CECC6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BlokTextu 24">
            <a:extLst>
              <a:ext uri="{FF2B5EF4-FFF2-40B4-BE49-F238E27FC236}">
                <a16:creationId xmlns:a16="http://schemas.microsoft.com/office/drawing/2014/main" id="{901D8A0B-C432-4A3C-6593-A9B4A575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47650"/>
            <a:ext cx="502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>
                <a:solidFill>
                  <a:schemeClr val="bg1"/>
                </a:solidFill>
                <a:latin typeface="Montserrat" panose="00000500000000000000" pitchFamily="2" charset="-18"/>
              </a:rPr>
              <a:t>Obsahové posúdenie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01C7D4-0196-482E-825F-B4DA501D73E6}"/>
              </a:ext>
            </a:extLst>
          </p:cNvPr>
          <p:cNvGraphicFramePr/>
          <p:nvPr/>
        </p:nvGraphicFramePr>
        <p:xfrm>
          <a:off x="420428" y="1098550"/>
          <a:ext cx="6561397" cy="550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4" name="Picture 2" descr="Came Clip Art - Royalty Free - GoGraph">
            <a:extLst>
              <a:ext uri="{FF2B5EF4-FFF2-40B4-BE49-F238E27FC236}">
                <a16:creationId xmlns:a16="http://schemas.microsoft.com/office/drawing/2014/main" id="{7F6D8853-3E55-BB54-E54B-FC7375BA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>
            <a:fillRect/>
          </a:stretch>
        </p:blipFill>
        <p:spPr bwMode="auto">
          <a:xfrm>
            <a:off x="7343775" y="2857500"/>
            <a:ext cx="46370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08AF69C8-4079-0535-4D1A-57BE3E49C61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BA7A01F-22C8-05E8-B052-232AF32C7D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ok 23">
            <a:extLst>
              <a:ext uri="{FF2B5EF4-FFF2-40B4-BE49-F238E27FC236}">
                <a16:creationId xmlns:a16="http://schemas.microsoft.com/office/drawing/2014/main" id="{00980E7C-93B8-140B-5380-FC8CE095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BlokTextu 24">
            <a:extLst>
              <a:ext uri="{FF2B5EF4-FFF2-40B4-BE49-F238E27FC236}">
                <a16:creationId xmlns:a16="http://schemas.microsoft.com/office/drawing/2014/main" id="{BE289F6D-B0C7-1B23-F73B-6B5139187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47650"/>
            <a:ext cx="673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k-SK" altLang="sk-SK" b="1">
                <a:solidFill>
                  <a:schemeClr val="bg1"/>
                </a:solidFill>
                <a:latin typeface="Montserrat" panose="00000500000000000000" pitchFamily="2" charset="-18"/>
              </a:rPr>
              <a:t>Kritériá obsahového posudzovania</a:t>
            </a:r>
          </a:p>
        </p:txBody>
      </p:sp>
      <p:graphicFrame>
        <p:nvGraphicFramePr>
          <p:cNvPr id="26" name="Zástupný objekt pre obsah 6">
            <a:extLst>
              <a:ext uri="{FF2B5EF4-FFF2-40B4-BE49-F238E27FC236}">
                <a16:creationId xmlns:a16="http://schemas.microsoft.com/office/drawing/2014/main" id="{54AEBE43-9B82-0202-D466-488744EA6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36875"/>
              </p:ext>
            </p:extLst>
          </p:nvPr>
        </p:nvGraphicFramePr>
        <p:xfrm>
          <a:off x="803275" y="953086"/>
          <a:ext cx="9248423" cy="521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8" name="BlokTextu 26">
            <a:extLst>
              <a:ext uri="{FF2B5EF4-FFF2-40B4-BE49-F238E27FC236}">
                <a16:creationId xmlns:a16="http://schemas.microsoft.com/office/drawing/2014/main" id="{A058AD3A-4E46-26C9-97B4-32DC7863D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6154738"/>
            <a:ext cx="441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800">
                <a:ea typeface="Calibri" panose="020F0502020204030204" pitchFamily="34" charset="0"/>
                <a:cs typeface="Segoe UI" panose="020B0502040204020203" pitchFamily="34" charset="0"/>
              </a:rPr>
              <a:t>min. 60 % bodového hodnotenia z celkového počtu bodov od oboch hodnotiteľov</a:t>
            </a:r>
          </a:p>
        </p:txBody>
      </p:sp>
      <p:sp>
        <p:nvSpPr>
          <p:cNvPr id="23559" name="BlokTextu 27">
            <a:extLst>
              <a:ext uri="{FF2B5EF4-FFF2-40B4-BE49-F238E27FC236}">
                <a16:creationId xmlns:a16="http://schemas.microsoft.com/office/drawing/2014/main" id="{BE17DA6E-AE9E-F8FC-5E68-F8BDEB1D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6169025"/>
            <a:ext cx="216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800">
                <a:ea typeface="Calibri" panose="020F0502020204030204" pitchFamily="34" charset="0"/>
                <a:cs typeface="Segoe UI" panose="020B0502040204020203" pitchFamily="34" charset="0"/>
              </a:rPr>
              <a:t>min. 1 bod v každej oblasti</a:t>
            </a:r>
          </a:p>
        </p:txBody>
      </p:sp>
      <p:sp>
        <p:nvSpPr>
          <p:cNvPr id="23560" name="BlokTextu 28">
            <a:extLst>
              <a:ext uri="{FF2B5EF4-FFF2-40B4-BE49-F238E27FC236}">
                <a16:creationId xmlns:a16="http://schemas.microsoft.com/office/drawing/2014/main" id="{BFD2E26D-6074-0652-1115-749A5521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6154738"/>
            <a:ext cx="220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800">
                <a:ea typeface="Calibri" panose="020F0502020204030204" pitchFamily="34" charset="0"/>
                <a:cs typeface="Segoe UI" panose="020B0502040204020203" pitchFamily="34" charset="0"/>
              </a:rPr>
              <a:t>max. 200 bodov / obaja hodnotitelia </a:t>
            </a:r>
          </a:p>
        </p:txBody>
      </p:sp>
      <p:sp>
        <p:nvSpPr>
          <p:cNvPr id="23561" name="Google Shape;264;p33">
            <a:extLst>
              <a:ext uri="{FF2B5EF4-FFF2-40B4-BE49-F238E27FC236}">
                <a16:creationId xmlns:a16="http://schemas.microsoft.com/office/drawing/2014/main" id="{A28116D6-3E18-F3CE-8B14-98B85630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6143625"/>
            <a:ext cx="641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3200"/>
              <a:buFont typeface="Bebas Neue" panose="020B0606020202050201" pitchFamily="34" charset="-18"/>
              <a:buNone/>
            </a:pPr>
            <a:r>
              <a:rPr lang="en-US" altLang="sk-SK" sz="3200" b="1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01</a:t>
            </a:r>
            <a:endParaRPr lang="sk-SK" altLang="sk-SK" sz="1800" b="1">
              <a:solidFill>
                <a:srgbClr val="27567F"/>
              </a:solidFill>
              <a:latin typeface="Montserrat" panose="00000500000000000000" pitchFamily="2" charset="-18"/>
            </a:endParaRPr>
          </a:p>
        </p:txBody>
      </p:sp>
      <p:sp>
        <p:nvSpPr>
          <p:cNvPr id="23562" name="Google Shape;264;p33">
            <a:extLst>
              <a:ext uri="{FF2B5EF4-FFF2-40B4-BE49-F238E27FC236}">
                <a16:creationId xmlns:a16="http://schemas.microsoft.com/office/drawing/2014/main" id="{21116CF5-19C4-8279-1060-D3E19150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6154738"/>
            <a:ext cx="641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3200"/>
              <a:buFont typeface="Bebas Neue" panose="020B0606020202050201" pitchFamily="34" charset="-18"/>
              <a:buNone/>
            </a:pPr>
            <a:r>
              <a:rPr lang="en-US" altLang="sk-SK" sz="3200" b="1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0</a:t>
            </a:r>
            <a:r>
              <a:rPr lang="sk-SK" altLang="sk-SK" sz="3200" b="1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2</a:t>
            </a:r>
            <a:endParaRPr lang="sk-SK" altLang="sk-SK" sz="1800" b="1">
              <a:solidFill>
                <a:srgbClr val="27567F"/>
              </a:solidFill>
              <a:latin typeface="Montserrat" panose="00000500000000000000" pitchFamily="2" charset="-18"/>
            </a:endParaRPr>
          </a:p>
        </p:txBody>
      </p:sp>
      <p:sp>
        <p:nvSpPr>
          <p:cNvPr id="23563" name="Google Shape;264;p33">
            <a:extLst>
              <a:ext uri="{FF2B5EF4-FFF2-40B4-BE49-F238E27FC236}">
                <a16:creationId xmlns:a16="http://schemas.microsoft.com/office/drawing/2014/main" id="{688E5144-2244-A4A0-23BA-E95A0E2A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6169025"/>
            <a:ext cx="6413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3200"/>
              <a:buFont typeface="Bebas Neue" panose="020B0606020202050201" pitchFamily="34" charset="-18"/>
              <a:buNone/>
            </a:pPr>
            <a:r>
              <a:rPr lang="en-US" altLang="sk-SK" sz="3200" b="1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0</a:t>
            </a:r>
            <a:r>
              <a:rPr lang="sk-SK" altLang="sk-SK" sz="3200" b="1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3</a:t>
            </a:r>
            <a:endParaRPr lang="sk-SK" altLang="sk-SK" sz="1800" b="1">
              <a:solidFill>
                <a:srgbClr val="27567F"/>
              </a:solidFill>
              <a:latin typeface="Montserrat" panose="00000500000000000000" pitchFamily="2" charset="-18"/>
            </a:endParaRPr>
          </a:p>
        </p:txBody>
      </p:sp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038B7F22-20FC-0360-1B84-F9A27C7ADBB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C128D09-6DC2-1041-2527-37E18706E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BC204FA-60D7-5DDF-13EA-4C1AD55B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2032001"/>
            <a:ext cx="5886450" cy="3019425"/>
          </a:xfrm>
          <a:prstGeom prst="rect">
            <a:avLst/>
          </a:prstGeom>
        </p:spPr>
      </p:pic>
      <p:sp>
        <p:nvSpPr>
          <p:cNvPr id="11" name="Google Shape;215;p30">
            <a:extLst>
              <a:ext uri="{FF2B5EF4-FFF2-40B4-BE49-F238E27FC236}">
                <a16:creationId xmlns:a16="http://schemas.microsoft.com/office/drawing/2014/main" id="{EC51EE78-C3C5-7D3F-7997-79D0B95A41B0}"/>
              </a:ext>
            </a:extLst>
          </p:cNvPr>
          <p:cNvSpPr txBox="1">
            <a:spLocks/>
          </p:cNvSpPr>
          <p:nvPr/>
        </p:nvSpPr>
        <p:spPr bwMode="auto">
          <a:xfrm>
            <a:off x="746087" y="1003301"/>
            <a:ext cx="10352088" cy="8667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lIns="91425" tIns="91425" rIns="91425" bIns="91425"/>
          <a:lstStyle>
            <a:lvl1pPr marL="45720" indent="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defRPr sz="27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024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24028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65176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10896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sk-SK" sz="1000" kern="0" dirty="0">
              <a:latin typeface="Montserrat" panose="00000500000000000000" pitchFamily="2" charset="-18"/>
            </a:endParaRPr>
          </a:p>
          <a:p>
            <a:pPr marL="0">
              <a:defRPr/>
            </a:pPr>
            <a:r>
              <a:rPr lang="sk-SK" sz="1800" kern="0" dirty="0">
                <a:latin typeface="Monsterrat "/>
              </a:rPr>
              <a:t>Granty a dotácie </a:t>
            </a:r>
            <a:r>
              <a:rPr lang="sk-SK" sz="1800" kern="0" dirty="0">
                <a:latin typeface="Monsterrat "/>
                <a:sym typeface="Wingdings" panose="05000000000000000000" pitchFamily="2" charset="2"/>
              </a:rPr>
              <a:t> </a:t>
            </a:r>
            <a:r>
              <a:rPr lang="sk-SK" sz="1800" b="1" kern="0" dirty="0">
                <a:latin typeface="Monsterrat "/>
              </a:rPr>
              <a:t>Dotácie v oblasti práce s mládežou </a:t>
            </a:r>
            <a:r>
              <a:rPr lang="sk-SK" sz="1800" b="1" kern="0" dirty="0">
                <a:latin typeface="Monsterrat "/>
                <a:hlinkClick r:id="rId3"/>
              </a:rPr>
              <a:t>https://nivam.sk/mladez/dotacie-v-oblasti-prace-s-mladezou/vyzvy/</a:t>
            </a:r>
            <a:endParaRPr lang="sk-SK" sz="1800" b="1" kern="0" dirty="0">
              <a:latin typeface="Monsterrat "/>
            </a:endParaRPr>
          </a:p>
          <a:p>
            <a:pPr marL="0">
              <a:defRPr/>
            </a:pPr>
            <a:endParaRPr lang="sk-SK" sz="1800" kern="0" dirty="0"/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kern="0" dirty="0"/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sk-SK" kern="0" dirty="0"/>
          </a:p>
        </p:txBody>
      </p:sp>
      <p:pic>
        <p:nvPicPr>
          <p:cNvPr id="24581" name="Obrázok 3">
            <a:extLst>
              <a:ext uri="{FF2B5EF4-FFF2-40B4-BE49-F238E27FC236}">
                <a16:creationId xmlns:a16="http://schemas.microsoft.com/office/drawing/2014/main" id="{9C4EF645-9E05-36F1-9FF4-152060FF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BlokTextu 2">
            <a:extLst>
              <a:ext uri="{FF2B5EF4-FFF2-40B4-BE49-F238E27FC236}">
                <a16:creationId xmlns:a16="http://schemas.microsoft.com/office/drawing/2014/main" id="{A630CC10-7F5A-5114-48A9-3B7298179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>
                <a:solidFill>
                  <a:schemeClr val="bg1"/>
                </a:solidFill>
                <a:latin typeface="Montserrat" panose="00000500000000000000" pitchFamily="2" charset="-18"/>
              </a:rPr>
              <a:t>Kde je výzva zverejnená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2DFF217-44C4-A7F0-015E-EE4329FD62F8}"/>
              </a:ext>
            </a:extLst>
          </p:cNvPr>
          <p:cNvSpPr/>
          <p:nvPr/>
        </p:nvSpPr>
        <p:spPr>
          <a:xfrm>
            <a:off x="6456328" y="4519612"/>
            <a:ext cx="4641847" cy="5937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sk-SK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4" name="Google Shape;537;p20">
            <a:extLst>
              <a:ext uri="{FF2B5EF4-FFF2-40B4-BE49-F238E27FC236}">
                <a16:creationId xmlns:a16="http://schemas.microsoft.com/office/drawing/2014/main" id="{00CD7775-BBCA-7645-3CBB-4B03032FE4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575764A4-38EF-6906-9E52-A292EB3697D9}"/>
              </a:ext>
            </a:extLst>
          </p:cNvPr>
          <p:cNvSpPr txBox="1"/>
          <p:nvPr/>
        </p:nvSpPr>
        <p:spPr>
          <a:xfrm>
            <a:off x="6456328" y="5481934"/>
            <a:ext cx="5464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latin typeface="Monsterrat "/>
              </a:rPr>
              <a:t>Priamo na web stránke </a:t>
            </a:r>
            <a:r>
              <a:rPr lang="sk-SK" dirty="0" err="1">
                <a:latin typeface="Monsterrat "/>
              </a:rPr>
              <a:t>MŠVVaM</a:t>
            </a:r>
            <a:r>
              <a:rPr lang="sk-SK" dirty="0">
                <a:latin typeface="Monsterrat "/>
              </a:rPr>
              <a:t> SR</a:t>
            </a:r>
          </a:p>
          <a:p>
            <a:r>
              <a:rPr lang="sk-SK" dirty="0">
                <a:hlinkClick r:id="rId6"/>
              </a:rPr>
              <a:t>https://www.minedu.sk/data/files/13086_aktualne-priority-v-praci-s-mladezou.pdf</a:t>
            </a:r>
            <a:r>
              <a:rPr lang="sk-SK" dirty="0"/>
              <a:t> 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2FE94418-4FD8-11E5-6D86-BE5C3F975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968" y="-98191"/>
            <a:ext cx="2152381" cy="101904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869F83C-0BDF-8600-C1C7-4E3D59991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77" y="2634822"/>
            <a:ext cx="5329654" cy="3426678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88692CF1-ADE9-34EC-34E2-DC64BED57099}"/>
              </a:ext>
            </a:extLst>
          </p:cNvPr>
          <p:cNvSpPr/>
          <p:nvPr/>
        </p:nvSpPr>
        <p:spPr>
          <a:xfrm>
            <a:off x="2270009" y="4162424"/>
            <a:ext cx="839787" cy="3571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sk-SK" sz="1400" kern="0">
              <a:noFill/>
              <a:latin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CBE9CFF0-1893-A993-D797-A71AE7050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02885"/>
            <a:ext cx="8067603" cy="2435300"/>
          </a:xfrm>
          <a:prstGeom prst="rect">
            <a:avLst/>
          </a:prstGeom>
        </p:spPr>
      </p:pic>
      <p:pic>
        <p:nvPicPr>
          <p:cNvPr id="25602" name="Obrázok 3">
            <a:extLst>
              <a:ext uri="{FF2B5EF4-FFF2-40B4-BE49-F238E27FC236}">
                <a16:creationId xmlns:a16="http://schemas.microsoft.com/office/drawing/2014/main" id="{38557C92-7B89-5B67-8EC2-20E7F4DB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BlokTextu 2">
            <a:extLst>
              <a:ext uri="{FF2B5EF4-FFF2-40B4-BE49-F238E27FC236}">
                <a16:creationId xmlns:a16="http://schemas.microsoft.com/office/drawing/2014/main" id="{119346EF-9EC0-E71C-32F5-14374C674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 err="1">
                <a:solidFill>
                  <a:schemeClr val="bg1"/>
                </a:solidFill>
                <a:latin typeface="Montserrat" panose="00000500000000000000" pitchFamily="2" charset="-18"/>
              </a:rPr>
              <a:t>Link</a:t>
            </a: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 na 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sp>
        <p:nvSpPr>
          <p:cNvPr id="25605" name="BlokTextu 4">
            <a:extLst>
              <a:ext uri="{FF2B5EF4-FFF2-40B4-BE49-F238E27FC236}">
                <a16:creationId xmlns:a16="http://schemas.microsoft.com/office/drawing/2014/main" id="{1F710796-802B-D418-A66C-E0631A7D0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1339850"/>
            <a:ext cx="4265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800" b="1" dirty="0">
                <a:solidFill>
                  <a:srgbClr val="4FC6E1"/>
                </a:solidFill>
                <a:latin typeface="Montserrat" panose="00000500000000000000" pitchFamily="2" charset="-18"/>
              </a:rPr>
              <a:t>Vo výzve je </a:t>
            </a:r>
            <a:r>
              <a:rPr lang="sk-SK" altLang="sk-SK" sz="1800" b="1" dirty="0" err="1">
                <a:solidFill>
                  <a:srgbClr val="4FC6E1"/>
                </a:solidFill>
                <a:latin typeface="Montserrat" panose="00000500000000000000" pitchFamily="2" charset="-18"/>
              </a:rPr>
              <a:t>link</a:t>
            </a:r>
            <a:r>
              <a:rPr lang="sk-SK" altLang="sk-SK" sz="1800" b="1" dirty="0">
                <a:solidFill>
                  <a:srgbClr val="4FC6E1"/>
                </a:solidFill>
                <a:latin typeface="Montserrat" panose="00000500000000000000" pitchFamily="2" charset="-18"/>
              </a:rPr>
              <a:t> na žiadosť v časti 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D40C0A5-D9DA-B1DE-F1B5-3A41F3AFFC58}"/>
              </a:ext>
            </a:extLst>
          </p:cNvPr>
          <p:cNvSpPr/>
          <p:nvPr/>
        </p:nvSpPr>
        <p:spPr>
          <a:xfrm>
            <a:off x="4651674" y="2400792"/>
            <a:ext cx="2585467" cy="46037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sk-SK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Google Shape;537;p20">
            <a:extLst>
              <a:ext uri="{FF2B5EF4-FFF2-40B4-BE49-F238E27FC236}">
                <a16:creationId xmlns:a16="http://schemas.microsoft.com/office/drawing/2014/main" id="{CA7DA383-D86E-15B1-96BC-F258520F5D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52D06D1D-C410-D769-37B2-2252FB88B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6" name="Google Shape;537;p20">
            <a:extLst>
              <a:ext uri="{FF2B5EF4-FFF2-40B4-BE49-F238E27FC236}">
                <a16:creationId xmlns:a16="http://schemas.microsoft.com/office/drawing/2014/main" id="{99A75D59-7047-5BBD-833B-7936FFDA7A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56AB6F6A-587C-91CB-CE66-E2A1FC030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78" y="-84874"/>
            <a:ext cx="2152381" cy="101904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98045647-8759-4FAF-7EED-F3E7A9DF3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04" y="1037178"/>
            <a:ext cx="6407352" cy="57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0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CD269-3EE3-7AAA-B2D9-2467574F2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D84CEAB4-8F47-6579-C2B7-9D6B3CC0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D6271978-6D0C-37B0-F478-50C5D2C31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6" name="Google Shape;537;p20">
            <a:extLst>
              <a:ext uri="{FF2B5EF4-FFF2-40B4-BE49-F238E27FC236}">
                <a16:creationId xmlns:a16="http://schemas.microsoft.com/office/drawing/2014/main" id="{71182E8F-250F-0BE5-DBB2-F068727FD5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F9A63EB1-FB52-E8CF-25C6-57FD629C5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78" y="-84874"/>
            <a:ext cx="2152381" cy="101904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F479BAB-41DC-300A-42D0-E5E1ED949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07942"/>
            <a:ext cx="10112616" cy="23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ok 3">
            <a:extLst>
              <a:ext uri="{FF2B5EF4-FFF2-40B4-BE49-F238E27FC236}">
                <a16:creationId xmlns:a16="http://schemas.microsoft.com/office/drawing/2014/main" id="{548352DB-12AF-11A5-347B-68F2B974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AC123BF-D219-C4FD-29FC-07446E8DCF74}"/>
              </a:ext>
            </a:extLst>
          </p:cNvPr>
          <p:cNvSpPr txBox="1"/>
          <p:nvPr/>
        </p:nvSpPr>
        <p:spPr>
          <a:xfrm>
            <a:off x="366713" y="2514600"/>
            <a:ext cx="621506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sk-SK" sz="2800" b="1" kern="0" dirty="0">
                <a:solidFill>
                  <a:srgbClr val="4FC6E1"/>
                </a:solidFill>
                <a:latin typeface="Montserrat" panose="00000500000000000000" pitchFamily="2" charset="-18"/>
              </a:rPr>
              <a:t>Prijímanie žiadostí o dotáciu </a:t>
            </a:r>
            <a:r>
              <a:rPr lang="sk-SK" sz="2800" kern="0" dirty="0">
                <a:latin typeface="Montserrat" panose="00000500000000000000" pitchFamily="2" charset="-18"/>
              </a:rPr>
              <a:t>zo štátneho rozpočtu v tematickej</a:t>
            </a:r>
          </a:p>
          <a:p>
            <a:pPr algn="just">
              <a:defRPr/>
            </a:pPr>
            <a:r>
              <a:rPr lang="sk-SK" sz="2800" kern="0" dirty="0">
                <a:latin typeface="Montserrat" panose="00000500000000000000" pitchFamily="2" charset="-18"/>
              </a:rPr>
              <a:t>oblasti </a:t>
            </a:r>
            <a:r>
              <a:rPr lang="sk-SK" sz="2800" b="1" kern="0" dirty="0">
                <a:solidFill>
                  <a:srgbClr val="305483"/>
                </a:solidFill>
                <a:latin typeface="Montserrat" panose="00000500000000000000" pitchFamily="2" charset="-18"/>
              </a:rPr>
              <a:t>Aktuálne priority v práci s mládežou </a:t>
            </a:r>
            <a:r>
              <a:rPr lang="sk-SK" sz="2800" b="1" kern="0" dirty="0">
                <a:solidFill>
                  <a:srgbClr val="4FC6E1"/>
                </a:solidFill>
                <a:latin typeface="Montserrat" panose="00000500000000000000" pitchFamily="2" charset="-18"/>
              </a:rPr>
              <a:t>v súlade s účelom výzvy.</a:t>
            </a:r>
          </a:p>
        </p:txBody>
      </p:sp>
      <p:grpSp>
        <p:nvGrpSpPr>
          <p:cNvPr id="4101" name="Google Shape;887;p54">
            <a:extLst>
              <a:ext uri="{FF2B5EF4-FFF2-40B4-BE49-F238E27FC236}">
                <a16:creationId xmlns:a16="http://schemas.microsoft.com/office/drawing/2014/main" id="{73555FAF-5989-ADEA-AFA3-45248148E0B0}"/>
              </a:ext>
            </a:extLst>
          </p:cNvPr>
          <p:cNvGrpSpPr>
            <a:grpSpLocks/>
          </p:cNvGrpSpPr>
          <p:nvPr/>
        </p:nvGrpSpPr>
        <p:grpSpPr bwMode="auto">
          <a:xfrm>
            <a:off x="7299325" y="1711325"/>
            <a:ext cx="4525963" cy="3894138"/>
            <a:chOff x="-71" y="0"/>
            <a:chExt cx="4524351" cy="4065768"/>
          </a:xfrm>
        </p:grpSpPr>
        <p:grpSp>
          <p:nvGrpSpPr>
            <p:cNvPr id="4103" name="Google Shape;888;p54">
              <a:extLst>
                <a:ext uri="{FF2B5EF4-FFF2-40B4-BE49-F238E27FC236}">
                  <a16:creationId xmlns:a16="http://schemas.microsoft.com/office/drawing/2014/main" id="{AFDD4866-AA56-89FF-02F7-67E770D46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1" y="2274641"/>
              <a:ext cx="4524351" cy="1791127"/>
              <a:chOff x="-70" y="0"/>
              <a:chExt cx="4524350" cy="1791125"/>
            </a:xfrm>
          </p:grpSpPr>
          <p:sp>
            <p:nvSpPr>
              <p:cNvPr id="4112" name="Google Shape;889;p54">
                <a:extLst>
                  <a:ext uri="{FF2B5EF4-FFF2-40B4-BE49-F238E27FC236}">
                    <a16:creationId xmlns:a16="http://schemas.microsoft.com/office/drawing/2014/main" id="{E29AD010-EF5A-A6B7-2269-809EE9F4D3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83696" y="1175990"/>
                <a:ext cx="1513164" cy="61513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0 w 21600"/>
                  <a:gd name="T15" fmla="*/ 2147483646 h 21600"/>
                  <a:gd name="T16" fmla="*/ 0 w 21600"/>
                  <a:gd name="T17" fmla="*/ 2147483646 h 21600"/>
                  <a:gd name="T18" fmla="*/ 2147483646 w 21600"/>
                  <a:gd name="T19" fmla="*/ 0 h 21600"/>
                  <a:gd name="T20" fmla="*/ 2147483646 w 21600"/>
                  <a:gd name="T21" fmla="*/ 0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6756" y="21600"/>
                      <a:pt x="16756" y="21600"/>
                      <a:pt x="16756" y="21600"/>
                    </a:cubicBezTo>
                    <a:cubicBezTo>
                      <a:pt x="16756" y="16887"/>
                      <a:pt x="16756" y="16887"/>
                      <a:pt x="16756" y="16887"/>
                    </a:cubicBezTo>
                    <a:cubicBezTo>
                      <a:pt x="16756" y="13942"/>
                      <a:pt x="15882" y="11782"/>
                      <a:pt x="14691" y="11782"/>
                    </a:cubicBezTo>
                    <a:cubicBezTo>
                      <a:pt x="6829" y="11782"/>
                      <a:pt x="6829" y="11782"/>
                      <a:pt x="6829" y="11782"/>
                    </a:cubicBezTo>
                    <a:cubicBezTo>
                      <a:pt x="5718" y="11782"/>
                      <a:pt x="4765" y="13942"/>
                      <a:pt x="4765" y="16887"/>
                    </a:cubicBezTo>
                    <a:cubicBezTo>
                      <a:pt x="4765" y="21600"/>
                      <a:pt x="4765" y="21600"/>
                      <a:pt x="4765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16887"/>
                      <a:pt x="0" y="16887"/>
                      <a:pt x="0" y="16887"/>
                    </a:cubicBezTo>
                    <a:cubicBezTo>
                      <a:pt x="0" y="7462"/>
                      <a:pt x="3097" y="0"/>
                      <a:pt x="6829" y="0"/>
                    </a:cubicBezTo>
                    <a:cubicBezTo>
                      <a:pt x="14691" y="0"/>
                      <a:pt x="14691" y="0"/>
                      <a:pt x="14691" y="0"/>
                    </a:cubicBezTo>
                    <a:cubicBezTo>
                      <a:pt x="18503" y="0"/>
                      <a:pt x="21600" y="7462"/>
                      <a:pt x="21600" y="1688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4113" name="Google Shape;890;p54">
                <a:extLst>
                  <a:ext uri="{FF2B5EF4-FFF2-40B4-BE49-F238E27FC236}">
                    <a16:creationId xmlns:a16="http://schemas.microsoft.com/office/drawing/2014/main" id="{9EE4D982-172A-8026-C121-20EEDE28AD0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8172" y="722040"/>
                <a:ext cx="523030" cy="62171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0 w 21600"/>
                  <a:gd name="T3" fmla="*/ 2147483646 h 21600"/>
                  <a:gd name="T4" fmla="*/ 0 w 21600"/>
                  <a:gd name="T5" fmla="*/ 2147483646 h 21600"/>
                  <a:gd name="T6" fmla="*/ 2147483646 w 21600"/>
                  <a:gd name="T7" fmla="*/ 0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9146"/>
                      <a:pt x="0" y="9146"/>
                      <a:pt x="0" y="9146"/>
                    </a:cubicBezTo>
                    <a:cubicBezTo>
                      <a:pt x="0" y="4086"/>
                      <a:pt x="4826" y="0"/>
                      <a:pt x="10800" y="0"/>
                    </a:cubicBezTo>
                    <a:cubicBezTo>
                      <a:pt x="16774" y="0"/>
                      <a:pt x="21600" y="4086"/>
                      <a:pt x="21600" y="914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4114" name="Google Shape;891;p54">
                <a:extLst>
                  <a:ext uri="{FF2B5EF4-FFF2-40B4-BE49-F238E27FC236}">
                    <a16:creationId xmlns:a16="http://schemas.microsoft.com/office/drawing/2014/main" id="{AB135A1A-CA16-D98D-E202-F2ABB181695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43563" y="189145"/>
                <a:ext cx="2824824" cy="1164479"/>
              </a:xfrm>
              <a:custGeom>
                <a:avLst/>
                <a:gdLst>
                  <a:gd name="T0" fmla="*/ 2147483646 w 21333"/>
                  <a:gd name="T1" fmla="*/ 2147483646 h 21600"/>
                  <a:gd name="T2" fmla="*/ 2147483646 w 21333"/>
                  <a:gd name="T3" fmla="*/ 2147483646 h 21600"/>
                  <a:gd name="T4" fmla="*/ 2147483646 w 21333"/>
                  <a:gd name="T5" fmla="*/ 2147483646 h 21600"/>
                  <a:gd name="T6" fmla="*/ 2147483646 w 21333"/>
                  <a:gd name="T7" fmla="*/ 2147483646 h 21600"/>
                  <a:gd name="T8" fmla="*/ 2147483646 w 21333"/>
                  <a:gd name="T9" fmla="*/ 0 h 21600"/>
                  <a:gd name="T10" fmla="*/ 2147483646 w 21333"/>
                  <a:gd name="T11" fmla="*/ 2147483646 h 21600"/>
                  <a:gd name="T12" fmla="*/ 2147483646 w 21333"/>
                  <a:gd name="T13" fmla="*/ 2147483646 h 21600"/>
                  <a:gd name="T14" fmla="*/ 2147483646 w 21333"/>
                  <a:gd name="T15" fmla="*/ 2147483646 h 21600"/>
                  <a:gd name="T16" fmla="*/ 2147483646 w 21333"/>
                  <a:gd name="T17" fmla="*/ 2147483646 h 21600"/>
                  <a:gd name="T18" fmla="*/ 2147483646 w 21333"/>
                  <a:gd name="T19" fmla="*/ 2147483646 h 21600"/>
                  <a:gd name="T20" fmla="*/ 2147483646 w 21333"/>
                  <a:gd name="T21" fmla="*/ 2147483646 h 21600"/>
                  <a:gd name="T22" fmla="*/ 2147483646 w 21333"/>
                  <a:gd name="T23" fmla="*/ 2147483646 h 21600"/>
                  <a:gd name="T24" fmla="*/ 2147483646 w 21333"/>
                  <a:gd name="T25" fmla="*/ 2147483646 h 21600"/>
                  <a:gd name="T26" fmla="*/ 2147483646 w 21333"/>
                  <a:gd name="T27" fmla="*/ 2147483646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333" h="21600" extrusionOk="0">
                    <a:moveTo>
                      <a:pt x="18223" y="21600"/>
                    </a:moveTo>
                    <a:cubicBezTo>
                      <a:pt x="18055" y="21600"/>
                      <a:pt x="17887" y="21600"/>
                      <a:pt x="17677" y="21496"/>
                    </a:cubicBezTo>
                    <a:cubicBezTo>
                      <a:pt x="2128" y="13188"/>
                      <a:pt x="2128" y="13188"/>
                      <a:pt x="2128" y="13188"/>
                    </a:cubicBezTo>
                    <a:cubicBezTo>
                      <a:pt x="658" y="12462"/>
                      <a:pt x="-267" y="8931"/>
                      <a:pt x="69" y="540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1876" y="727"/>
                      <a:pt x="1876" y="727"/>
                      <a:pt x="1876" y="727"/>
                    </a:cubicBezTo>
                    <a:cubicBezTo>
                      <a:pt x="1414" y="6127"/>
                      <a:pt x="1414" y="6127"/>
                      <a:pt x="1414" y="6127"/>
                    </a:cubicBezTo>
                    <a:cubicBezTo>
                      <a:pt x="1246" y="7788"/>
                      <a:pt x="1708" y="9554"/>
                      <a:pt x="2380" y="9865"/>
                    </a:cubicBezTo>
                    <a:cubicBezTo>
                      <a:pt x="17971" y="18173"/>
                      <a:pt x="17971" y="18173"/>
                      <a:pt x="17971" y="18173"/>
                    </a:cubicBezTo>
                    <a:cubicBezTo>
                      <a:pt x="18686" y="18485"/>
                      <a:pt x="19358" y="17446"/>
                      <a:pt x="19526" y="15681"/>
                    </a:cubicBezTo>
                    <a:cubicBezTo>
                      <a:pt x="19988" y="10281"/>
                      <a:pt x="19988" y="10281"/>
                      <a:pt x="19988" y="10281"/>
                    </a:cubicBezTo>
                    <a:cubicBezTo>
                      <a:pt x="21333" y="11008"/>
                      <a:pt x="21333" y="11008"/>
                      <a:pt x="21333" y="11008"/>
                    </a:cubicBezTo>
                    <a:cubicBezTo>
                      <a:pt x="20871" y="16408"/>
                      <a:pt x="20871" y="16408"/>
                      <a:pt x="20871" y="16408"/>
                    </a:cubicBezTo>
                    <a:cubicBezTo>
                      <a:pt x="20577" y="19523"/>
                      <a:pt x="19484" y="21600"/>
                      <a:pt x="18223" y="2160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4115" name="Google Shape;892;p54">
                <a:extLst>
                  <a:ext uri="{FF2B5EF4-FFF2-40B4-BE49-F238E27FC236}">
                    <a16:creationId xmlns:a16="http://schemas.microsoft.com/office/drawing/2014/main" id="{C05DA9B6-25E0-24C3-D13B-32F71BAEC87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70" y="435856"/>
                <a:ext cx="2050208" cy="465464"/>
              </a:xfrm>
              <a:custGeom>
                <a:avLst/>
                <a:gdLst>
                  <a:gd name="T0" fmla="*/ 2147483646 w 21505"/>
                  <a:gd name="T1" fmla="*/ 1234544026 h 21600"/>
                  <a:gd name="T2" fmla="*/ 2147483646 w 21505"/>
                  <a:gd name="T3" fmla="*/ 2147483646 h 21600"/>
                  <a:gd name="T4" fmla="*/ 2147483646 w 21505"/>
                  <a:gd name="T5" fmla="*/ 2147483646 h 21600"/>
                  <a:gd name="T6" fmla="*/ 2147483646 w 21505"/>
                  <a:gd name="T7" fmla="*/ 1234544026 h 21600"/>
                  <a:gd name="T8" fmla="*/ 2147483646 w 21505"/>
                  <a:gd name="T9" fmla="*/ 392898830 h 21600"/>
                  <a:gd name="T10" fmla="*/ 2147483646 w 21505"/>
                  <a:gd name="T11" fmla="*/ 0 h 21600"/>
                  <a:gd name="T12" fmla="*/ 2147483646 w 21505"/>
                  <a:gd name="T13" fmla="*/ 0 h 21600"/>
                  <a:gd name="T14" fmla="*/ 2147483646 w 21505"/>
                  <a:gd name="T15" fmla="*/ 392898830 h 21600"/>
                  <a:gd name="T16" fmla="*/ 2147483646 w 21505"/>
                  <a:gd name="T17" fmla="*/ 1234544026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05" h="21600" extrusionOk="0">
                    <a:moveTo>
                      <a:pt x="21484" y="5725"/>
                    </a:moveTo>
                    <a:cubicBezTo>
                      <a:pt x="20841" y="15094"/>
                      <a:pt x="18915" y="21600"/>
                      <a:pt x="16755" y="21600"/>
                    </a:cubicBezTo>
                    <a:cubicBezTo>
                      <a:pt x="4787" y="21600"/>
                      <a:pt x="4787" y="21600"/>
                      <a:pt x="4787" y="21600"/>
                    </a:cubicBezTo>
                    <a:cubicBezTo>
                      <a:pt x="2627" y="21600"/>
                      <a:pt x="701" y="15094"/>
                      <a:pt x="59" y="5725"/>
                    </a:cubicBezTo>
                    <a:cubicBezTo>
                      <a:pt x="-58" y="4424"/>
                      <a:pt x="0" y="2863"/>
                      <a:pt x="234" y="1822"/>
                    </a:cubicBezTo>
                    <a:cubicBezTo>
                      <a:pt x="409" y="520"/>
                      <a:pt x="701" y="0"/>
                      <a:pt x="1051" y="0"/>
                    </a:cubicBezTo>
                    <a:cubicBezTo>
                      <a:pt x="20491" y="0"/>
                      <a:pt x="20491" y="0"/>
                      <a:pt x="20491" y="0"/>
                    </a:cubicBezTo>
                    <a:cubicBezTo>
                      <a:pt x="20841" y="0"/>
                      <a:pt x="21133" y="520"/>
                      <a:pt x="21308" y="1822"/>
                    </a:cubicBezTo>
                    <a:cubicBezTo>
                      <a:pt x="21484" y="2863"/>
                      <a:pt x="21542" y="4424"/>
                      <a:pt x="21484" y="5725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4116" name="Google Shape;893;p54">
                <a:extLst>
                  <a:ext uri="{FF2B5EF4-FFF2-40B4-BE49-F238E27FC236}">
                    <a16:creationId xmlns:a16="http://schemas.microsoft.com/office/drawing/2014/main" id="{904C883E-A992-28F7-687A-4160CE03435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74072" y="0"/>
                <a:ext cx="2050208" cy="463818"/>
              </a:xfrm>
              <a:custGeom>
                <a:avLst/>
                <a:gdLst>
                  <a:gd name="T0" fmla="*/ 2147483646 w 21505"/>
                  <a:gd name="T1" fmla="*/ 1272662201 h 21600"/>
                  <a:gd name="T2" fmla="*/ 2147483646 w 21505"/>
                  <a:gd name="T3" fmla="*/ 2147483646 h 21600"/>
                  <a:gd name="T4" fmla="*/ 2147483646 w 21505"/>
                  <a:gd name="T5" fmla="*/ 2147483646 h 21600"/>
                  <a:gd name="T6" fmla="*/ 1817076422 w 21505"/>
                  <a:gd name="T7" fmla="*/ 1272662201 h 21600"/>
                  <a:gd name="T8" fmla="*/ 2147483646 w 21505"/>
                  <a:gd name="T9" fmla="*/ 387369026 h 21600"/>
                  <a:gd name="T10" fmla="*/ 2147483646 w 21505"/>
                  <a:gd name="T11" fmla="*/ 0 h 21600"/>
                  <a:gd name="T12" fmla="*/ 2147483646 w 21505"/>
                  <a:gd name="T13" fmla="*/ 0 h 21600"/>
                  <a:gd name="T14" fmla="*/ 2147483646 w 21505"/>
                  <a:gd name="T15" fmla="*/ 387369026 h 21600"/>
                  <a:gd name="T16" fmla="*/ 2147483646 w 21505"/>
                  <a:gd name="T17" fmla="*/ 1272662201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05" h="21600" extrusionOk="0">
                    <a:moveTo>
                      <a:pt x="21447" y="5986"/>
                    </a:moveTo>
                    <a:cubicBezTo>
                      <a:pt x="20805" y="15354"/>
                      <a:pt x="18879" y="21600"/>
                      <a:pt x="16719" y="21600"/>
                    </a:cubicBezTo>
                    <a:cubicBezTo>
                      <a:pt x="4751" y="21600"/>
                      <a:pt x="4751" y="21600"/>
                      <a:pt x="4751" y="21600"/>
                    </a:cubicBezTo>
                    <a:cubicBezTo>
                      <a:pt x="2591" y="21600"/>
                      <a:pt x="665" y="15354"/>
                      <a:pt x="22" y="5986"/>
                    </a:cubicBezTo>
                    <a:cubicBezTo>
                      <a:pt x="-36" y="4684"/>
                      <a:pt x="22" y="3123"/>
                      <a:pt x="198" y="1822"/>
                    </a:cubicBezTo>
                    <a:cubicBezTo>
                      <a:pt x="373" y="781"/>
                      <a:pt x="723" y="0"/>
                      <a:pt x="1015" y="0"/>
                    </a:cubicBezTo>
                    <a:cubicBezTo>
                      <a:pt x="20455" y="0"/>
                      <a:pt x="20455" y="0"/>
                      <a:pt x="20455" y="0"/>
                    </a:cubicBezTo>
                    <a:cubicBezTo>
                      <a:pt x="20805" y="0"/>
                      <a:pt x="21097" y="781"/>
                      <a:pt x="21272" y="1822"/>
                    </a:cubicBezTo>
                    <a:cubicBezTo>
                      <a:pt x="21506" y="3123"/>
                      <a:pt x="21564" y="4684"/>
                      <a:pt x="21447" y="5986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4117" name="Google Shape;894;p54">
                <a:extLst>
                  <a:ext uri="{FF2B5EF4-FFF2-40B4-BE49-F238E27FC236}">
                    <a16:creationId xmlns:a16="http://schemas.microsoft.com/office/drawing/2014/main" id="{F22F3D3E-40E1-1C35-FD58-33674FDA2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223499" y="861843"/>
                <a:ext cx="238491" cy="240135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000000"/>
                  </a:buClr>
                  <a:buSzPts val="1800"/>
                  <a:buFont typeface="Calibri" panose="020F0502020204030204" pitchFamily="34" charset="0"/>
                  <a:buNone/>
                </a:pPr>
                <a:endParaRPr lang="sk-SK" altLang="sk-SK" sz="1800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104" name="Google Shape;895;p54">
              <a:extLst>
                <a:ext uri="{FF2B5EF4-FFF2-40B4-BE49-F238E27FC236}">
                  <a16:creationId xmlns:a16="http://schemas.microsoft.com/office/drawing/2014/main" id="{11122C87-A581-AF57-44A3-182816E46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024" y="1481241"/>
              <a:ext cx="1007665" cy="1520780"/>
              <a:chOff x="0" y="0"/>
              <a:chExt cx="1007664" cy="1520778"/>
            </a:xfrm>
          </p:grpSpPr>
          <p:sp>
            <p:nvSpPr>
              <p:cNvPr id="4108" name="Google Shape;896;p54">
                <a:extLst>
                  <a:ext uri="{FF2B5EF4-FFF2-40B4-BE49-F238E27FC236}">
                    <a16:creationId xmlns:a16="http://schemas.microsoft.com/office/drawing/2014/main" id="{5E298A2D-252F-41EE-550B-25A6F14ED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02" y="0"/>
                <a:ext cx="386200" cy="391563"/>
              </a:xfrm>
              <a:custGeom>
                <a:avLst/>
                <a:gdLst>
                  <a:gd name="T0" fmla="*/ 1093806010 w 21600"/>
                  <a:gd name="T1" fmla="*/ 2147483646 h 21600"/>
                  <a:gd name="T2" fmla="*/ 2147483646 w 21600"/>
                  <a:gd name="T3" fmla="*/ 1175925541 h 21600"/>
                  <a:gd name="T4" fmla="*/ 1093806010 w 21600"/>
                  <a:gd name="T5" fmla="*/ 0 h 21600"/>
                  <a:gd name="T6" fmla="*/ 0 w 21600"/>
                  <a:gd name="T7" fmla="*/ 1175925541 h 21600"/>
                  <a:gd name="T8" fmla="*/ 1093806010 w 21600"/>
                  <a:gd name="T9" fmla="*/ 2147483646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 extrusionOk="0">
                    <a:moveTo>
                      <a:pt x="10703" y="21600"/>
                    </a:moveTo>
                    <a:cubicBezTo>
                      <a:pt x="16930" y="21600"/>
                      <a:pt x="21600" y="16959"/>
                      <a:pt x="21600" y="10889"/>
                    </a:cubicBezTo>
                    <a:cubicBezTo>
                      <a:pt x="21600" y="5177"/>
                      <a:pt x="16930" y="0"/>
                      <a:pt x="10703" y="0"/>
                    </a:cubicBezTo>
                    <a:cubicBezTo>
                      <a:pt x="4865" y="0"/>
                      <a:pt x="0" y="5177"/>
                      <a:pt x="0" y="10889"/>
                    </a:cubicBezTo>
                    <a:cubicBezTo>
                      <a:pt x="0" y="16959"/>
                      <a:pt x="4865" y="21600"/>
                      <a:pt x="10703" y="21600"/>
                    </a:cubicBezTo>
                    <a:close/>
                  </a:path>
                </a:pathLst>
              </a:custGeom>
              <a:solidFill>
                <a:srgbClr val="27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4109" name="Google Shape;897;p54">
                <a:extLst>
                  <a:ext uri="{FF2B5EF4-FFF2-40B4-BE49-F238E27FC236}">
                    <a16:creationId xmlns:a16="http://schemas.microsoft.com/office/drawing/2014/main" id="{8730521B-4D24-3F02-0BC0-56B5D5E4E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563" y="995323"/>
                <a:ext cx="196791" cy="525455"/>
              </a:xfrm>
              <a:custGeom>
                <a:avLst/>
                <a:gdLst>
                  <a:gd name="T0" fmla="*/ 80934116 w 21600"/>
                  <a:gd name="T1" fmla="*/ 840502590 h 21600"/>
                  <a:gd name="T2" fmla="*/ 39161391 w 21600"/>
                  <a:gd name="T3" fmla="*/ 0 h 21600"/>
                  <a:gd name="T4" fmla="*/ 0 w 21600"/>
                  <a:gd name="T5" fmla="*/ 1214168309 h 21600"/>
                  <a:gd name="T6" fmla="*/ 0 w 21600"/>
                  <a:gd name="T7" fmla="*/ 2147483646 h 21600"/>
                  <a:gd name="T8" fmla="*/ 67885351 w 21600"/>
                  <a:gd name="T9" fmla="*/ 2147483646 h 21600"/>
                  <a:gd name="T10" fmla="*/ 86156612 w 21600"/>
                  <a:gd name="T11" fmla="*/ 2147483646 h 21600"/>
                  <a:gd name="T12" fmla="*/ 148819467 w 21600"/>
                  <a:gd name="T13" fmla="*/ 2147483646 h 21600"/>
                  <a:gd name="T14" fmla="*/ 148819467 w 21600"/>
                  <a:gd name="T15" fmla="*/ 1214168309 h 21600"/>
                  <a:gd name="T16" fmla="*/ 148819467 w 21600"/>
                  <a:gd name="T17" fmla="*/ 840502590 h 21600"/>
                  <a:gd name="T18" fmla="*/ 80934116 w 21600"/>
                  <a:gd name="T19" fmla="*/ 84050259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 extrusionOk="0">
                    <a:moveTo>
                      <a:pt x="11747" y="2400"/>
                    </a:moveTo>
                    <a:cubicBezTo>
                      <a:pt x="9095" y="2000"/>
                      <a:pt x="7200" y="1067"/>
                      <a:pt x="5684" y="0"/>
                    </a:cubicBezTo>
                    <a:cubicBezTo>
                      <a:pt x="1895" y="533"/>
                      <a:pt x="0" y="2000"/>
                      <a:pt x="0" y="3467"/>
                    </a:cubicBezTo>
                    <a:cubicBezTo>
                      <a:pt x="0" y="18000"/>
                      <a:pt x="0" y="18000"/>
                      <a:pt x="0" y="18000"/>
                    </a:cubicBezTo>
                    <a:cubicBezTo>
                      <a:pt x="0" y="19867"/>
                      <a:pt x="4168" y="21600"/>
                      <a:pt x="9853" y="21600"/>
                    </a:cubicBezTo>
                    <a:cubicBezTo>
                      <a:pt x="12505" y="21600"/>
                      <a:pt x="12505" y="21600"/>
                      <a:pt x="12505" y="21600"/>
                    </a:cubicBezTo>
                    <a:cubicBezTo>
                      <a:pt x="17811" y="21600"/>
                      <a:pt x="21600" y="19867"/>
                      <a:pt x="21600" y="18000"/>
                    </a:cubicBezTo>
                    <a:cubicBezTo>
                      <a:pt x="21600" y="3467"/>
                      <a:pt x="21600" y="3467"/>
                      <a:pt x="21600" y="3467"/>
                    </a:cubicBezTo>
                    <a:cubicBezTo>
                      <a:pt x="21600" y="3333"/>
                      <a:pt x="21600" y="3067"/>
                      <a:pt x="21600" y="2400"/>
                    </a:cubicBezTo>
                    <a:cubicBezTo>
                      <a:pt x="18568" y="3067"/>
                      <a:pt x="15158" y="3067"/>
                      <a:pt x="11747" y="2400"/>
                    </a:cubicBezTo>
                    <a:close/>
                  </a:path>
                </a:pathLst>
              </a:custGeom>
              <a:solidFill>
                <a:srgbClr val="27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4110" name="Google Shape;898;p54">
                <a:extLst>
                  <a:ext uri="{FF2B5EF4-FFF2-40B4-BE49-F238E27FC236}">
                    <a16:creationId xmlns:a16="http://schemas.microsoft.com/office/drawing/2014/main" id="{55709FA1-AE46-655D-1BA0-172A6A837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70" y="1007954"/>
                <a:ext cx="206630" cy="512823"/>
              </a:xfrm>
              <a:custGeom>
                <a:avLst/>
                <a:gdLst>
                  <a:gd name="T0" fmla="*/ 147165062 w 21600"/>
                  <a:gd name="T1" fmla="*/ 0 h 21600"/>
                  <a:gd name="T2" fmla="*/ 101172008 w 21600"/>
                  <a:gd name="T3" fmla="*/ 694866048 h 21600"/>
                  <a:gd name="T4" fmla="*/ 6129765 w 21600"/>
                  <a:gd name="T5" fmla="*/ 608133054 h 21600"/>
                  <a:gd name="T6" fmla="*/ 0 w 21600"/>
                  <a:gd name="T7" fmla="*/ 955719972 h 21600"/>
                  <a:gd name="T8" fmla="*/ 0 w 21600"/>
                  <a:gd name="T9" fmla="*/ 2147483646 h 21600"/>
                  <a:gd name="T10" fmla="*/ 79717060 w 21600"/>
                  <a:gd name="T11" fmla="*/ 2147483646 h 21600"/>
                  <a:gd name="T12" fmla="*/ 101172008 w 21600"/>
                  <a:gd name="T13" fmla="*/ 2147483646 h 21600"/>
                  <a:gd name="T14" fmla="*/ 180889068 w 21600"/>
                  <a:gd name="T15" fmla="*/ 2147483646 h 21600"/>
                  <a:gd name="T16" fmla="*/ 180889068 w 21600"/>
                  <a:gd name="T17" fmla="*/ 955719972 h 21600"/>
                  <a:gd name="T18" fmla="*/ 147165062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 extrusionOk="0">
                    <a:moveTo>
                      <a:pt x="17573" y="0"/>
                    </a:moveTo>
                    <a:cubicBezTo>
                      <a:pt x="16475" y="820"/>
                      <a:pt x="15010" y="1641"/>
                      <a:pt x="12081" y="2187"/>
                    </a:cubicBezTo>
                    <a:cubicBezTo>
                      <a:pt x="8054" y="2871"/>
                      <a:pt x="3661" y="2871"/>
                      <a:pt x="732" y="1914"/>
                    </a:cubicBezTo>
                    <a:cubicBezTo>
                      <a:pt x="0" y="2187"/>
                      <a:pt x="0" y="2597"/>
                      <a:pt x="0" y="3008"/>
                    </a:cubicBezTo>
                    <a:cubicBezTo>
                      <a:pt x="0" y="17909"/>
                      <a:pt x="0" y="17909"/>
                      <a:pt x="0" y="17909"/>
                    </a:cubicBezTo>
                    <a:cubicBezTo>
                      <a:pt x="0" y="19823"/>
                      <a:pt x="3661" y="21600"/>
                      <a:pt x="9519" y="21600"/>
                    </a:cubicBezTo>
                    <a:cubicBezTo>
                      <a:pt x="12081" y="21600"/>
                      <a:pt x="12081" y="21600"/>
                      <a:pt x="12081" y="21600"/>
                    </a:cubicBezTo>
                    <a:cubicBezTo>
                      <a:pt x="17573" y="21600"/>
                      <a:pt x="21600" y="19823"/>
                      <a:pt x="21600" y="17909"/>
                    </a:cubicBezTo>
                    <a:cubicBezTo>
                      <a:pt x="21600" y="3008"/>
                      <a:pt x="21600" y="3008"/>
                      <a:pt x="21600" y="3008"/>
                    </a:cubicBezTo>
                    <a:cubicBezTo>
                      <a:pt x="21600" y="1914"/>
                      <a:pt x="20502" y="820"/>
                      <a:pt x="17573" y="0"/>
                    </a:cubicBezTo>
                    <a:close/>
                  </a:path>
                </a:pathLst>
              </a:custGeom>
              <a:solidFill>
                <a:srgbClr val="27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4111" name="Google Shape;899;p54">
                <a:extLst>
                  <a:ext uri="{FF2B5EF4-FFF2-40B4-BE49-F238E27FC236}">
                    <a16:creationId xmlns:a16="http://schemas.microsoft.com/office/drawing/2014/main" id="{0C2840D8-6041-EE79-D0D8-956693CD1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97043"/>
                <a:ext cx="1007664" cy="982696"/>
              </a:xfrm>
              <a:custGeom>
                <a:avLst/>
                <a:gdLst>
                  <a:gd name="T0" fmla="*/ 2147483646 w 21477"/>
                  <a:gd name="T1" fmla="*/ 2147483646 h 21600"/>
                  <a:gd name="T2" fmla="*/ 2147483646 w 21477"/>
                  <a:gd name="T3" fmla="*/ 2147483646 h 21600"/>
                  <a:gd name="T4" fmla="*/ 2147483646 w 21477"/>
                  <a:gd name="T5" fmla="*/ 2147483646 h 21600"/>
                  <a:gd name="T6" fmla="*/ 2147483646 w 21477"/>
                  <a:gd name="T7" fmla="*/ 0 h 21600"/>
                  <a:gd name="T8" fmla="*/ 2147483646 w 21477"/>
                  <a:gd name="T9" fmla="*/ 0 h 21600"/>
                  <a:gd name="T10" fmla="*/ 2147483646 w 21477"/>
                  <a:gd name="T11" fmla="*/ 2147483646 h 21600"/>
                  <a:gd name="T12" fmla="*/ 2147483646 w 21477"/>
                  <a:gd name="T13" fmla="*/ 0 h 21600"/>
                  <a:gd name="T14" fmla="*/ 2147483646 w 21477"/>
                  <a:gd name="T15" fmla="*/ 0 h 21600"/>
                  <a:gd name="T16" fmla="*/ 2147483646 w 21477"/>
                  <a:gd name="T17" fmla="*/ 2147483646 h 21600"/>
                  <a:gd name="T18" fmla="*/ 2147483646 w 21477"/>
                  <a:gd name="T19" fmla="*/ 2147483646 h 21600"/>
                  <a:gd name="T20" fmla="*/ 717194026 w 21477"/>
                  <a:gd name="T21" fmla="*/ 2147483646 h 21600"/>
                  <a:gd name="T22" fmla="*/ 0 w 21477"/>
                  <a:gd name="T23" fmla="*/ 2147483646 h 21600"/>
                  <a:gd name="T24" fmla="*/ 717194026 w 21477"/>
                  <a:gd name="T25" fmla="*/ 2147483646 h 21600"/>
                  <a:gd name="T26" fmla="*/ 2147483646 w 21477"/>
                  <a:gd name="T27" fmla="*/ 2147483646 h 21600"/>
                  <a:gd name="T28" fmla="*/ 2147483646 w 21477"/>
                  <a:gd name="T29" fmla="*/ 2147483646 h 21600"/>
                  <a:gd name="T30" fmla="*/ 2147483646 w 21477"/>
                  <a:gd name="T31" fmla="*/ 2147483646 h 21600"/>
                  <a:gd name="T32" fmla="*/ 2147483646 w 21477"/>
                  <a:gd name="T33" fmla="*/ 2147483646 h 21600"/>
                  <a:gd name="T34" fmla="*/ 2147483646 w 21477"/>
                  <a:gd name="T35" fmla="*/ 2147483646 h 21600"/>
                  <a:gd name="T36" fmla="*/ 2147483646 w 21477"/>
                  <a:gd name="T37" fmla="*/ 2147483646 h 21600"/>
                  <a:gd name="T38" fmla="*/ 2147483646 w 21477"/>
                  <a:gd name="T39" fmla="*/ 2147483646 h 21600"/>
                  <a:gd name="T40" fmla="*/ 2147483646 w 21477"/>
                  <a:gd name="T41" fmla="*/ 2147483646 h 21600"/>
                  <a:gd name="T42" fmla="*/ 2147483646 w 21477"/>
                  <a:gd name="T43" fmla="*/ 2147483646 h 21600"/>
                  <a:gd name="T44" fmla="*/ 2147483646 w 21477"/>
                  <a:gd name="T45" fmla="*/ 2147483646 h 21600"/>
                  <a:gd name="T46" fmla="*/ 2147483646 w 21477"/>
                  <a:gd name="T47" fmla="*/ 2147483646 h 21600"/>
                  <a:gd name="T48" fmla="*/ 2147483646 w 21477"/>
                  <a:gd name="T49" fmla="*/ 2147483646 h 21600"/>
                  <a:gd name="T50" fmla="*/ 2147483646 w 21477"/>
                  <a:gd name="T51" fmla="*/ 2147483646 h 21600"/>
                  <a:gd name="T52" fmla="*/ 2147483646 w 21477"/>
                  <a:gd name="T53" fmla="*/ 2147483646 h 21600"/>
                  <a:gd name="T54" fmla="*/ 2147483646 w 21477"/>
                  <a:gd name="T55" fmla="*/ 2147483646 h 21600"/>
                  <a:gd name="T56" fmla="*/ 2147483646 w 21477"/>
                  <a:gd name="T57" fmla="*/ 2147483646 h 21600"/>
                  <a:gd name="T58" fmla="*/ 2147483646 w 21477"/>
                  <a:gd name="T59" fmla="*/ 2147483646 h 21600"/>
                  <a:gd name="T60" fmla="*/ 2147483646 w 21477"/>
                  <a:gd name="T61" fmla="*/ 2147483646 h 21600"/>
                  <a:gd name="T62" fmla="*/ 2147483646 w 21477"/>
                  <a:gd name="T63" fmla="*/ 2147483646 h 21600"/>
                  <a:gd name="T64" fmla="*/ 2147483646 w 21477"/>
                  <a:gd name="T65" fmla="*/ 2147483646 h 21600"/>
                  <a:gd name="T66" fmla="*/ 2147483646 w 21477"/>
                  <a:gd name="T67" fmla="*/ 2147483646 h 21600"/>
                  <a:gd name="T68" fmla="*/ 2147483646 w 21477"/>
                  <a:gd name="T69" fmla="*/ 2147483646 h 21600"/>
                  <a:gd name="T70" fmla="*/ 2147483646 w 21477"/>
                  <a:gd name="T71" fmla="*/ 2147483646 h 21600"/>
                  <a:gd name="T72" fmla="*/ 2147483646 w 21477"/>
                  <a:gd name="T73" fmla="*/ 2147483646 h 21600"/>
                  <a:gd name="T74" fmla="*/ 2147483646 w 21477"/>
                  <a:gd name="T75" fmla="*/ 2147483646 h 216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477" h="21600" extrusionOk="0">
                    <a:moveTo>
                      <a:pt x="21378" y="9237"/>
                    </a:moveTo>
                    <a:cubicBezTo>
                      <a:pt x="19529" y="4903"/>
                      <a:pt x="19529" y="4903"/>
                      <a:pt x="19529" y="4903"/>
                    </a:cubicBezTo>
                    <a:cubicBezTo>
                      <a:pt x="17827" y="1137"/>
                      <a:pt x="17827" y="1137"/>
                      <a:pt x="17827" y="1137"/>
                    </a:cubicBezTo>
                    <a:cubicBezTo>
                      <a:pt x="17605" y="497"/>
                      <a:pt x="16940" y="0"/>
                      <a:pt x="16052" y="0"/>
                    </a:cubicBezTo>
                    <a:cubicBezTo>
                      <a:pt x="15608" y="0"/>
                      <a:pt x="15608" y="0"/>
                      <a:pt x="15608" y="0"/>
                    </a:cubicBezTo>
                    <a:cubicBezTo>
                      <a:pt x="15608" y="2842"/>
                      <a:pt x="13537" y="5187"/>
                      <a:pt x="10726" y="5187"/>
                    </a:cubicBezTo>
                    <a:cubicBezTo>
                      <a:pt x="7989" y="5187"/>
                      <a:pt x="5770" y="2842"/>
                      <a:pt x="577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4734" y="0"/>
                      <a:pt x="4068" y="497"/>
                      <a:pt x="3625" y="1137"/>
                    </a:cubicBezTo>
                    <a:cubicBezTo>
                      <a:pt x="2071" y="4903"/>
                      <a:pt x="2071" y="4903"/>
                      <a:pt x="2071" y="4903"/>
                    </a:cubicBezTo>
                    <a:cubicBezTo>
                      <a:pt x="148" y="9237"/>
                      <a:pt x="148" y="9237"/>
                      <a:pt x="148" y="9237"/>
                    </a:cubicBezTo>
                    <a:cubicBezTo>
                      <a:pt x="0" y="9521"/>
                      <a:pt x="0" y="9805"/>
                      <a:pt x="0" y="9947"/>
                    </a:cubicBezTo>
                    <a:cubicBezTo>
                      <a:pt x="0" y="10232"/>
                      <a:pt x="0" y="10445"/>
                      <a:pt x="148" y="10729"/>
                    </a:cubicBezTo>
                    <a:cubicBezTo>
                      <a:pt x="3107" y="16982"/>
                      <a:pt x="3107" y="16982"/>
                      <a:pt x="3107" y="16982"/>
                    </a:cubicBezTo>
                    <a:cubicBezTo>
                      <a:pt x="3477" y="17834"/>
                      <a:pt x="4364" y="18261"/>
                      <a:pt x="5400" y="17834"/>
                    </a:cubicBezTo>
                    <a:cubicBezTo>
                      <a:pt x="6140" y="17408"/>
                      <a:pt x="6658" y="16413"/>
                      <a:pt x="6066" y="15347"/>
                    </a:cubicBezTo>
                    <a:cubicBezTo>
                      <a:pt x="3625" y="9947"/>
                      <a:pt x="3625" y="9947"/>
                      <a:pt x="3625" y="9947"/>
                    </a:cubicBezTo>
                    <a:cubicBezTo>
                      <a:pt x="4068" y="8811"/>
                      <a:pt x="4068" y="8811"/>
                      <a:pt x="4068" y="8811"/>
                    </a:cubicBezTo>
                    <a:cubicBezTo>
                      <a:pt x="5400" y="5897"/>
                      <a:pt x="5400" y="5897"/>
                      <a:pt x="5400" y="5897"/>
                    </a:cubicBezTo>
                    <a:cubicBezTo>
                      <a:pt x="5400" y="11511"/>
                      <a:pt x="5400" y="11511"/>
                      <a:pt x="5400" y="11511"/>
                    </a:cubicBezTo>
                    <a:cubicBezTo>
                      <a:pt x="7027" y="15205"/>
                      <a:pt x="7027" y="15205"/>
                      <a:pt x="7027" y="15205"/>
                    </a:cubicBezTo>
                    <a:cubicBezTo>
                      <a:pt x="7323" y="15845"/>
                      <a:pt x="7323" y="16271"/>
                      <a:pt x="7323" y="16839"/>
                    </a:cubicBezTo>
                    <a:cubicBezTo>
                      <a:pt x="8063" y="17195"/>
                      <a:pt x="8655" y="18261"/>
                      <a:pt x="8655" y="19326"/>
                    </a:cubicBezTo>
                    <a:cubicBezTo>
                      <a:pt x="8655" y="21600"/>
                      <a:pt x="8655" y="21600"/>
                      <a:pt x="8655" y="21600"/>
                    </a:cubicBezTo>
                    <a:cubicBezTo>
                      <a:pt x="12501" y="21600"/>
                      <a:pt x="12501" y="21600"/>
                      <a:pt x="12501" y="21600"/>
                    </a:cubicBezTo>
                    <a:cubicBezTo>
                      <a:pt x="12501" y="19326"/>
                      <a:pt x="12501" y="19326"/>
                      <a:pt x="12501" y="19326"/>
                    </a:cubicBezTo>
                    <a:cubicBezTo>
                      <a:pt x="12501" y="18118"/>
                      <a:pt x="13315" y="16982"/>
                      <a:pt x="14425" y="16697"/>
                    </a:cubicBezTo>
                    <a:cubicBezTo>
                      <a:pt x="14425" y="16129"/>
                      <a:pt x="14425" y="15703"/>
                      <a:pt x="14721" y="15063"/>
                    </a:cubicBezTo>
                    <a:cubicBezTo>
                      <a:pt x="16052" y="11937"/>
                      <a:pt x="16052" y="11937"/>
                      <a:pt x="16052" y="11937"/>
                    </a:cubicBezTo>
                    <a:cubicBezTo>
                      <a:pt x="16052" y="5755"/>
                      <a:pt x="16052" y="5755"/>
                      <a:pt x="16052" y="5755"/>
                    </a:cubicBezTo>
                    <a:cubicBezTo>
                      <a:pt x="17458" y="8953"/>
                      <a:pt x="17458" y="8953"/>
                      <a:pt x="17458" y="8953"/>
                    </a:cubicBezTo>
                    <a:cubicBezTo>
                      <a:pt x="17827" y="9947"/>
                      <a:pt x="17827" y="9947"/>
                      <a:pt x="17827" y="9947"/>
                    </a:cubicBezTo>
                    <a:cubicBezTo>
                      <a:pt x="15386" y="15347"/>
                      <a:pt x="15386" y="15347"/>
                      <a:pt x="15386" y="15347"/>
                    </a:cubicBezTo>
                    <a:cubicBezTo>
                      <a:pt x="15016" y="16413"/>
                      <a:pt x="15386" y="17408"/>
                      <a:pt x="16274" y="17834"/>
                    </a:cubicBezTo>
                    <a:cubicBezTo>
                      <a:pt x="17088" y="18261"/>
                      <a:pt x="18123" y="17834"/>
                      <a:pt x="18567" y="16982"/>
                    </a:cubicBezTo>
                    <a:cubicBezTo>
                      <a:pt x="21378" y="10729"/>
                      <a:pt x="21378" y="10729"/>
                      <a:pt x="21378" y="10729"/>
                    </a:cubicBezTo>
                    <a:cubicBezTo>
                      <a:pt x="21378" y="10445"/>
                      <a:pt x="21600" y="10232"/>
                      <a:pt x="21378" y="9947"/>
                    </a:cubicBezTo>
                    <a:cubicBezTo>
                      <a:pt x="21600" y="9805"/>
                      <a:pt x="21378" y="9521"/>
                      <a:pt x="21378" y="9237"/>
                    </a:cubicBezTo>
                    <a:close/>
                  </a:path>
                </a:pathLst>
              </a:custGeom>
              <a:solidFill>
                <a:srgbClr val="27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</p:grpSp>
        <p:grpSp>
          <p:nvGrpSpPr>
            <p:cNvPr id="4105" name="Google Shape;900;p54">
              <a:extLst>
                <a:ext uri="{FF2B5EF4-FFF2-40B4-BE49-F238E27FC236}">
                  <a16:creationId xmlns:a16="http://schemas.microsoft.com/office/drawing/2014/main" id="{33F75809-B1A6-D787-45F0-0FA51D3692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7268" y="0"/>
              <a:ext cx="932606" cy="2204223"/>
              <a:chOff x="-2" y="0"/>
              <a:chExt cx="932604" cy="2204222"/>
            </a:xfrm>
          </p:grpSpPr>
          <p:sp>
            <p:nvSpPr>
              <p:cNvPr id="4106" name="Google Shape;901;p54">
                <a:extLst>
                  <a:ext uri="{FF2B5EF4-FFF2-40B4-BE49-F238E27FC236}">
                    <a16:creationId xmlns:a16="http://schemas.microsoft.com/office/drawing/2014/main" id="{95695E86-90D8-E2DA-99B9-5CB46CDAB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932604" cy="2204222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0 h 21600"/>
                  <a:gd name="T16" fmla="*/ 0 w 21600"/>
                  <a:gd name="T17" fmla="*/ 2147483646 h 21600"/>
                  <a:gd name="T18" fmla="*/ 0 w 21600"/>
                  <a:gd name="T19" fmla="*/ 2147483646 h 21600"/>
                  <a:gd name="T20" fmla="*/ 0 w 21600"/>
                  <a:gd name="T21" fmla="*/ 2147483646 h 21600"/>
                  <a:gd name="T22" fmla="*/ 503935378 w 21600"/>
                  <a:gd name="T23" fmla="*/ 2147483646 h 21600"/>
                  <a:gd name="T24" fmla="*/ 503935378 w 21600"/>
                  <a:gd name="T25" fmla="*/ 2147483646 h 21600"/>
                  <a:gd name="T26" fmla="*/ 1258026494 w 21600"/>
                  <a:gd name="T27" fmla="*/ 2147483646 h 21600"/>
                  <a:gd name="T28" fmla="*/ 2147483646 w 21600"/>
                  <a:gd name="T29" fmla="*/ 2147483646 h 21600"/>
                  <a:gd name="T30" fmla="*/ 2147483646 w 21600"/>
                  <a:gd name="T31" fmla="*/ 2147483646 h 21600"/>
                  <a:gd name="T32" fmla="*/ 2147483646 w 21600"/>
                  <a:gd name="T33" fmla="*/ 2147483646 h 21600"/>
                  <a:gd name="T34" fmla="*/ 2147483646 w 21600"/>
                  <a:gd name="T35" fmla="*/ 2147483646 h 21600"/>
                  <a:gd name="T36" fmla="*/ 2147483646 w 21600"/>
                  <a:gd name="T37" fmla="*/ 2147483646 h 21600"/>
                  <a:gd name="T38" fmla="*/ 2147483646 w 21600"/>
                  <a:gd name="T39" fmla="*/ 2147483646 h 21600"/>
                  <a:gd name="T40" fmla="*/ 2147483646 w 21600"/>
                  <a:gd name="T41" fmla="*/ 2147483646 h 21600"/>
                  <a:gd name="T42" fmla="*/ 2147483646 w 21600"/>
                  <a:gd name="T43" fmla="*/ 2147483646 h 21600"/>
                  <a:gd name="T44" fmla="*/ 2147483646 w 21600"/>
                  <a:gd name="T45" fmla="*/ 2147483646 h 21600"/>
                  <a:gd name="T46" fmla="*/ 2147483646 w 21600"/>
                  <a:gd name="T47" fmla="*/ 2147483646 h 21600"/>
                  <a:gd name="T48" fmla="*/ 2147483646 w 21600"/>
                  <a:gd name="T49" fmla="*/ 2147483646 h 21600"/>
                  <a:gd name="T50" fmla="*/ 2147483646 w 21600"/>
                  <a:gd name="T51" fmla="*/ 2147483646 h 21600"/>
                  <a:gd name="T52" fmla="*/ 2147483646 w 21600"/>
                  <a:gd name="T53" fmla="*/ 2147483646 h 21600"/>
                  <a:gd name="T54" fmla="*/ 2147483646 w 21600"/>
                  <a:gd name="T55" fmla="*/ 2147483646 h 21600"/>
                  <a:gd name="T56" fmla="*/ 2147483646 w 21600"/>
                  <a:gd name="T57" fmla="*/ 2147483646 h 21600"/>
                  <a:gd name="T58" fmla="*/ 2147483646 w 21600"/>
                  <a:gd name="T59" fmla="*/ 2147483646 h 21600"/>
                  <a:gd name="T60" fmla="*/ 2147483646 w 21600"/>
                  <a:gd name="T61" fmla="*/ 2147483646 h 21600"/>
                  <a:gd name="T62" fmla="*/ 2147483646 w 21600"/>
                  <a:gd name="T63" fmla="*/ 2147483646 h 21600"/>
                  <a:gd name="T64" fmla="*/ 2147483646 w 21600"/>
                  <a:gd name="T65" fmla="*/ 2147483646 h 21600"/>
                  <a:gd name="T66" fmla="*/ 2147483646 w 21600"/>
                  <a:gd name="T67" fmla="*/ 2147483646 h 21600"/>
                  <a:gd name="T68" fmla="*/ 2147483646 w 21600"/>
                  <a:gd name="T69" fmla="*/ 2147483646 h 21600"/>
                  <a:gd name="T70" fmla="*/ 2147483646 w 21600"/>
                  <a:gd name="T71" fmla="*/ 2147483646 h 21600"/>
                  <a:gd name="T72" fmla="*/ 2147483646 w 21600"/>
                  <a:gd name="T73" fmla="*/ 2147483646 h 21600"/>
                  <a:gd name="T74" fmla="*/ 2147483646 w 21600"/>
                  <a:gd name="T75" fmla="*/ 2147483646 h 21600"/>
                  <a:gd name="T76" fmla="*/ 2147483646 w 21600"/>
                  <a:gd name="T77" fmla="*/ 2147483646 h 21600"/>
                  <a:gd name="T78" fmla="*/ 2147483646 w 21600"/>
                  <a:gd name="T79" fmla="*/ 2147483646 h 21600"/>
                  <a:gd name="T80" fmla="*/ 2147483646 w 21600"/>
                  <a:gd name="T81" fmla="*/ 2147483646 h 21600"/>
                  <a:gd name="T82" fmla="*/ 2147483646 w 21600"/>
                  <a:gd name="T83" fmla="*/ 2147483646 h 21600"/>
                  <a:gd name="T84" fmla="*/ 2147483646 w 21600"/>
                  <a:gd name="T85" fmla="*/ 2147483646 h 21600"/>
                  <a:gd name="T86" fmla="*/ 2147483646 w 21600"/>
                  <a:gd name="T87" fmla="*/ 2147483646 h 21600"/>
                  <a:gd name="T88" fmla="*/ 2147483646 w 21600"/>
                  <a:gd name="T89" fmla="*/ 2147483646 h 21600"/>
                  <a:gd name="T90" fmla="*/ 2147483646 w 21600"/>
                  <a:gd name="T91" fmla="*/ 2147483646 h 21600"/>
                  <a:gd name="T92" fmla="*/ 2147483646 w 21600"/>
                  <a:gd name="T93" fmla="*/ 2147483646 h 21600"/>
                  <a:gd name="T94" fmla="*/ 2147483646 w 21600"/>
                  <a:gd name="T95" fmla="*/ 2147483646 h 21600"/>
                  <a:gd name="T96" fmla="*/ 2147483646 w 21600"/>
                  <a:gd name="T97" fmla="*/ 2147483646 h 21600"/>
                  <a:gd name="T98" fmla="*/ 2147483646 w 21600"/>
                  <a:gd name="T99" fmla="*/ 0 h 216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600" h="21600" extrusionOk="0">
                    <a:moveTo>
                      <a:pt x="20005" y="0"/>
                    </a:moveTo>
                    <a:cubicBezTo>
                      <a:pt x="19136" y="0"/>
                      <a:pt x="18338" y="313"/>
                      <a:pt x="18338" y="711"/>
                    </a:cubicBezTo>
                    <a:cubicBezTo>
                      <a:pt x="18338" y="3240"/>
                      <a:pt x="18338" y="3240"/>
                      <a:pt x="18338" y="3240"/>
                    </a:cubicBezTo>
                    <a:cubicBezTo>
                      <a:pt x="13989" y="5826"/>
                      <a:pt x="13989" y="5826"/>
                      <a:pt x="13989" y="5826"/>
                    </a:cubicBezTo>
                    <a:cubicBezTo>
                      <a:pt x="7683" y="5826"/>
                      <a:pt x="7683" y="5826"/>
                      <a:pt x="7683" y="5826"/>
                    </a:cubicBezTo>
                    <a:cubicBezTo>
                      <a:pt x="3479" y="3325"/>
                      <a:pt x="3479" y="3325"/>
                      <a:pt x="3479" y="3325"/>
                    </a:cubicBezTo>
                    <a:cubicBezTo>
                      <a:pt x="3479" y="711"/>
                      <a:pt x="3479" y="711"/>
                      <a:pt x="3479" y="711"/>
                    </a:cubicBezTo>
                    <a:cubicBezTo>
                      <a:pt x="3479" y="313"/>
                      <a:pt x="2682" y="0"/>
                      <a:pt x="1740" y="0"/>
                    </a:cubicBezTo>
                    <a:cubicBezTo>
                      <a:pt x="797" y="0"/>
                      <a:pt x="0" y="313"/>
                      <a:pt x="0" y="711"/>
                    </a:cubicBezTo>
                    <a:cubicBezTo>
                      <a:pt x="0" y="3467"/>
                      <a:pt x="0" y="3467"/>
                      <a:pt x="0" y="3467"/>
                    </a:cubicBezTo>
                    <a:cubicBezTo>
                      <a:pt x="0" y="3524"/>
                      <a:pt x="0" y="3524"/>
                      <a:pt x="0" y="3524"/>
                    </a:cubicBezTo>
                    <a:cubicBezTo>
                      <a:pt x="0" y="3638"/>
                      <a:pt x="145" y="3695"/>
                      <a:pt x="145" y="3752"/>
                    </a:cubicBezTo>
                    <a:cubicBezTo>
                      <a:pt x="145" y="3752"/>
                      <a:pt x="145" y="3752"/>
                      <a:pt x="145" y="3837"/>
                    </a:cubicBezTo>
                    <a:cubicBezTo>
                      <a:pt x="217" y="3865"/>
                      <a:pt x="217" y="3865"/>
                      <a:pt x="362" y="3951"/>
                    </a:cubicBezTo>
                    <a:cubicBezTo>
                      <a:pt x="5219" y="6906"/>
                      <a:pt x="5219" y="6906"/>
                      <a:pt x="5219" y="6906"/>
                    </a:cubicBezTo>
                    <a:cubicBezTo>
                      <a:pt x="5219" y="6906"/>
                      <a:pt x="5364" y="6992"/>
                      <a:pt x="5581" y="7048"/>
                    </a:cubicBezTo>
                    <a:cubicBezTo>
                      <a:pt x="5581" y="14296"/>
                      <a:pt x="5581" y="14296"/>
                      <a:pt x="5581" y="14296"/>
                    </a:cubicBezTo>
                    <a:cubicBezTo>
                      <a:pt x="5581" y="14523"/>
                      <a:pt x="5581" y="14523"/>
                      <a:pt x="5581" y="14523"/>
                    </a:cubicBezTo>
                    <a:cubicBezTo>
                      <a:pt x="5581" y="17451"/>
                      <a:pt x="5581" y="17451"/>
                      <a:pt x="5581" y="17451"/>
                    </a:cubicBezTo>
                    <a:cubicBezTo>
                      <a:pt x="5581" y="17536"/>
                      <a:pt x="5654" y="17536"/>
                      <a:pt x="5654" y="17564"/>
                    </a:cubicBezTo>
                    <a:cubicBezTo>
                      <a:pt x="5581" y="17678"/>
                      <a:pt x="5581" y="17678"/>
                      <a:pt x="5581" y="17678"/>
                    </a:cubicBezTo>
                    <a:cubicBezTo>
                      <a:pt x="5581" y="20804"/>
                      <a:pt x="5581" y="20804"/>
                      <a:pt x="5581" y="20804"/>
                    </a:cubicBezTo>
                    <a:cubicBezTo>
                      <a:pt x="5581" y="21287"/>
                      <a:pt x="6523" y="21600"/>
                      <a:pt x="7393" y="21600"/>
                    </a:cubicBezTo>
                    <a:cubicBezTo>
                      <a:pt x="7973" y="21600"/>
                      <a:pt x="7973" y="21600"/>
                      <a:pt x="7973" y="21600"/>
                    </a:cubicBezTo>
                    <a:cubicBezTo>
                      <a:pt x="8988" y="21600"/>
                      <a:pt x="9858" y="21287"/>
                      <a:pt x="9858" y="20804"/>
                    </a:cubicBezTo>
                    <a:cubicBezTo>
                      <a:pt x="9858" y="17678"/>
                      <a:pt x="9858" y="17678"/>
                      <a:pt x="9858" y="17678"/>
                    </a:cubicBezTo>
                    <a:cubicBezTo>
                      <a:pt x="9858" y="17564"/>
                      <a:pt x="9858" y="17564"/>
                      <a:pt x="9858" y="17564"/>
                    </a:cubicBezTo>
                    <a:cubicBezTo>
                      <a:pt x="9858" y="17536"/>
                      <a:pt x="9858" y="17536"/>
                      <a:pt x="9858" y="17451"/>
                    </a:cubicBezTo>
                    <a:cubicBezTo>
                      <a:pt x="9858" y="14523"/>
                      <a:pt x="9858" y="14523"/>
                      <a:pt x="9858" y="14523"/>
                    </a:cubicBezTo>
                    <a:cubicBezTo>
                      <a:pt x="12032" y="14523"/>
                      <a:pt x="12032" y="14523"/>
                      <a:pt x="12032" y="14523"/>
                    </a:cubicBezTo>
                    <a:cubicBezTo>
                      <a:pt x="12032" y="17451"/>
                      <a:pt x="12032" y="17451"/>
                      <a:pt x="12032" y="17451"/>
                    </a:cubicBezTo>
                    <a:cubicBezTo>
                      <a:pt x="12032" y="17536"/>
                      <a:pt x="12032" y="17536"/>
                      <a:pt x="12032" y="17564"/>
                    </a:cubicBezTo>
                    <a:cubicBezTo>
                      <a:pt x="12032" y="17678"/>
                      <a:pt x="12032" y="17678"/>
                      <a:pt x="12032" y="17678"/>
                    </a:cubicBezTo>
                    <a:cubicBezTo>
                      <a:pt x="12032" y="20804"/>
                      <a:pt x="12032" y="20804"/>
                      <a:pt x="12032" y="20804"/>
                    </a:cubicBezTo>
                    <a:cubicBezTo>
                      <a:pt x="12032" y="21287"/>
                      <a:pt x="12830" y="21600"/>
                      <a:pt x="13844" y="21600"/>
                    </a:cubicBezTo>
                    <a:cubicBezTo>
                      <a:pt x="14352" y="21600"/>
                      <a:pt x="14352" y="21600"/>
                      <a:pt x="14352" y="21600"/>
                    </a:cubicBezTo>
                    <a:cubicBezTo>
                      <a:pt x="15511" y="21600"/>
                      <a:pt x="16236" y="21287"/>
                      <a:pt x="16236" y="20804"/>
                    </a:cubicBezTo>
                    <a:cubicBezTo>
                      <a:pt x="16236" y="17678"/>
                      <a:pt x="16236" y="17678"/>
                      <a:pt x="16236" y="17678"/>
                    </a:cubicBezTo>
                    <a:cubicBezTo>
                      <a:pt x="16236" y="17564"/>
                      <a:pt x="16236" y="17564"/>
                      <a:pt x="16236" y="17564"/>
                    </a:cubicBezTo>
                    <a:cubicBezTo>
                      <a:pt x="16236" y="17536"/>
                      <a:pt x="16236" y="17536"/>
                      <a:pt x="16236" y="17451"/>
                    </a:cubicBezTo>
                    <a:cubicBezTo>
                      <a:pt x="16236" y="14523"/>
                      <a:pt x="16236" y="14523"/>
                      <a:pt x="16236" y="14523"/>
                    </a:cubicBezTo>
                    <a:cubicBezTo>
                      <a:pt x="16236" y="14296"/>
                      <a:pt x="16236" y="14296"/>
                      <a:pt x="16236" y="14296"/>
                    </a:cubicBezTo>
                    <a:cubicBezTo>
                      <a:pt x="16236" y="6906"/>
                      <a:pt x="16236" y="6906"/>
                      <a:pt x="16236" y="6906"/>
                    </a:cubicBezTo>
                    <a:cubicBezTo>
                      <a:pt x="16454" y="6906"/>
                      <a:pt x="16454" y="6906"/>
                      <a:pt x="16526" y="6906"/>
                    </a:cubicBezTo>
                    <a:cubicBezTo>
                      <a:pt x="21383" y="3951"/>
                      <a:pt x="21383" y="3951"/>
                      <a:pt x="21383" y="3951"/>
                    </a:cubicBezTo>
                    <a:cubicBezTo>
                      <a:pt x="21383" y="3865"/>
                      <a:pt x="21528" y="3837"/>
                      <a:pt x="21528" y="3752"/>
                    </a:cubicBezTo>
                    <a:cubicBezTo>
                      <a:pt x="21600" y="3638"/>
                      <a:pt x="21600" y="3581"/>
                      <a:pt x="21600" y="3524"/>
                    </a:cubicBezTo>
                    <a:cubicBezTo>
                      <a:pt x="21600" y="3467"/>
                      <a:pt x="21600" y="3467"/>
                      <a:pt x="21600" y="3467"/>
                    </a:cubicBezTo>
                    <a:cubicBezTo>
                      <a:pt x="21600" y="711"/>
                      <a:pt x="21600" y="711"/>
                      <a:pt x="21600" y="711"/>
                    </a:cubicBezTo>
                    <a:cubicBezTo>
                      <a:pt x="21600" y="313"/>
                      <a:pt x="21020" y="0"/>
                      <a:pt x="20005" y="0"/>
                    </a:cubicBezTo>
                    <a:close/>
                  </a:path>
                </a:pathLst>
              </a:custGeom>
              <a:solidFill>
                <a:srgbClr val="2BC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4107" name="Google Shape;902;p54">
                <a:extLst>
                  <a:ext uri="{FF2B5EF4-FFF2-40B4-BE49-F238E27FC236}">
                    <a16:creationId xmlns:a16="http://schemas.microsoft.com/office/drawing/2014/main" id="{EBADE19D-65B3-F8E5-19BA-94177B145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836" y="188027"/>
                <a:ext cx="350005" cy="353403"/>
              </a:xfrm>
              <a:prstGeom prst="ellipse">
                <a:avLst/>
              </a:prstGeom>
              <a:solidFill>
                <a:srgbClr val="2BC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000000"/>
                  </a:buClr>
                  <a:buSzPts val="3200"/>
                  <a:buFont typeface="Calibri" panose="020F0502020204030204" pitchFamily="34" charset="0"/>
                  <a:buNone/>
                </a:pPr>
                <a:endParaRPr lang="sk-SK" altLang="sk-SK" sz="3200">
                  <a:solidFill>
                    <a:srgbClr val="000000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4102" name="BlokTextu 9">
            <a:extLst>
              <a:ext uri="{FF2B5EF4-FFF2-40B4-BE49-F238E27FC236}">
                <a16:creationId xmlns:a16="http://schemas.microsoft.com/office/drawing/2014/main" id="{1C60407C-B6D6-3650-59CA-25FB101C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01613"/>
            <a:ext cx="502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>
                <a:solidFill>
                  <a:schemeClr val="bg1"/>
                </a:solidFill>
                <a:latin typeface="Montserrat" panose="00000500000000000000" pitchFamily="2" charset="-18"/>
              </a:rPr>
              <a:t>Cieľ výzvy</a:t>
            </a:r>
            <a:endParaRPr lang="sk-SK" altLang="sk-SK" sz="3000" b="1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6" name="Google Shape;537;p20">
            <a:extLst>
              <a:ext uri="{FF2B5EF4-FFF2-40B4-BE49-F238E27FC236}">
                <a16:creationId xmlns:a16="http://schemas.microsoft.com/office/drawing/2014/main" id="{1142FCB4-785B-E3D2-1006-B5D24B5BA8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37D38D29-EE76-4778-E717-0F23C0860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570" y="-72447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B491FE0-67FA-09D0-AFF0-AA09ADA2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25"/>
            <a:ext cx="10515600" cy="4351338"/>
          </a:xfrm>
        </p:spPr>
        <p:txBody>
          <a:bodyPr/>
          <a:lstStyle/>
          <a:p>
            <a:r>
              <a:rPr lang="sk-SK" b="1" dirty="0">
                <a:latin typeface="Monsterrat "/>
              </a:rPr>
              <a:t>Informácie o žiadateľovi</a:t>
            </a:r>
          </a:p>
          <a:p>
            <a:pPr>
              <a:buFontTx/>
              <a:buChar char="-"/>
            </a:pPr>
            <a:r>
              <a:rPr lang="sk-SK" dirty="0">
                <a:latin typeface="Monsterrat "/>
              </a:rPr>
              <a:t>účet, ktorý bude slúžiť výlučne na vyúčtovanie dotácie – je možné nahlásiť zmenu účtu </a:t>
            </a:r>
            <a:r>
              <a:rPr lang="sk-SK" b="1" dirty="0">
                <a:latin typeface="Monsterrat "/>
              </a:rPr>
              <a:t>po schválení žiadosti o dotáciu</a:t>
            </a:r>
            <a:r>
              <a:rPr lang="sk-SK" dirty="0">
                <a:latin typeface="Monsterrat "/>
              </a:rPr>
              <a:t>, nie je potrebné si v tejto chvíli zakladať nový účet</a:t>
            </a:r>
          </a:p>
          <a:p>
            <a:r>
              <a:rPr lang="sk-SK" b="1" dirty="0">
                <a:latin typeface="Monsterrat "/>
              </a:rPr>
              <a:t>Informácie o štatutárovi, v prípade dvoch uviesť obidvoch</a:t>
            </a:r>
          </a:p>
          <a:p>
            <a:r>
              <a:rPr lang="sk-SK" b="1" dirty="0">
                <a:latin typeface="Monsterrat "/>
              </a:rPr>
              <a:t>Informácie – kontaktná osoba pre žiadosť</a:t>
            </a:r>
          </a:p>
        </p:txBody>
      </p:sp>
      <p:pic>
        <p:nvPicPr>
          <p:cNvPr id="3" name="Google Shape;537;p20">
            <a:extLst>
              <a:ext uri="{FF2B5EF4-FFF2-40B4-BE49-F238E27FC236}">
                <a16:creationId xmlns:a16="http://schemas.microsoft.com/office/drawing/2014/main" id="{3907F217-4029-37F6-FE58-B595A305D2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591003F-AABA-261B-24DC-3AF7B912B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7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5" name="Google Shape;537;p20">
            <a:extLst>
              <a:ext uri="{FF2B5EF4-FFF2-40B4-BE49-F238E27FC236}">
                <a16:creationId xmlns:a16="http://schemas.microsoft.com/office/drawing/2014/main" id="{FF37194A-A794-CFF2-B1A7-9F93DF9D36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EF4EE4A7-375E-F97B-880F-EC20D7D09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17A86A3F-9299-6F28-38DB-B22D75BED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14" y="1272353"/>
            <a:ext cx="11202371" cy="43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5" name="Google Shape;537;p20">
            <a:extLst>
              <a:ext uri="{FF2B5EF4-FFF2-40B4-BE49-F238E27FC236}">
                <a16:creationId xmlns:a16="http://schemas.microsoft.com/office/drawing/2014/main" id="{EF527093-4954-8323-9693-851D589521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0FEB4A15-F6CE-7F56-8BD0-38DD32456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78" y="-84874"/>
            <a:ext cx="2152381" cy="101904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972EA34-1704-1A76-0E88-52692DB4D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445" y="934174"/>
            <a:ext cx="7777316" cy="58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ok 3">
            <a:extLst>
              <a:ext uri="{FF2B5EF4-FFF2-40B4-BE49-F238E27FC236}">
                <a16:creationId xmlns:a16="http://schemas.microsoft.com/office/drawing/2014/main" id="{46B69B0E-18E6-39A7-BE94-6C57A2A4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BlokTextu 2">
            <a:extLst>
              <a:ext uri="{FF2B5EF4-FFF2-40B4-BE49-F238E27FC236}">
                <a16:creationId xmlns:a16="http://schemas.microsoft.com/office/drawing/2014/main" id="{842893AE-C65A-219E-D4D6-405AF0044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grpSp>
        <p:nvGrpSpPr>
          <p:cNvPr id="30726" name="Skupina 9">
            <a:extLst>
              <a:ext uri="{FF2B5EF4-FFF2-40B4-BE49-F238E27FC236}">
                <a16:creationId xmlns:a16="http://schemas.microsoft.com/office/drawing/2014/main" id="{CBC5F486-17A7-16D9-B7C1-105C64F7249D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3841750"/>
            <a:ext cx="4870450" cy="1419225"/>
            <a:chOff x="1632118" y="1469437"/>
            <a:chExt cx="4615305" cy="1243533"/>
          </a:xfrm>
        </p:grpSpPr>
        <p:sp>
          <p:nvSpPr>
            <p:cNvPr id="11" name="Obdĺžnik: zaoblené rohy 10">
              <a:extLst>
                <a:ext uri="{FF2B5EF4-FFF2-40B4-BE49-F238E27FC236}">
                  <a16:creationId xmlns:a16="http://schemas.microsoft.com/office/drawing/2014/main" id="{6C8FF0D3-4EAB-5A30-0D20-FDC39C971FB5}"/>
                </a:ext>
              </a:extLst>
            </p:cNvPr>
            <p:cNvSpPr/>
            <p:nvPr/>
          </p:nvSpPr>
          <p:spPr>
            <a:xfrm>
              <a:off x="1632118" y="1469437"/>
              <a:ext cx="4615305" cy="124353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2" name="Obdĺžnik: zaoblené rohy 4">
              <a:extLst>
                <a:ext uri="{FF2B5EF4-FFF2-40B4-BE49-F238E27FC236}">
                  <a16:creationId xmlns:a16="http://schemas.microsoft.com/office/drawing/2014/main" id="{6D3850E3-7E36-8327-FFF0-204F9C79B72F}"/>
                </a:ext>
              </a:extLst>
            </p:cNvPr>
            <p:cNvSpPr txBox="1"/>
            <p:nvPr/>
          </p:nvSpPr>
          <p:spPr>
            <a:xfrm>
              <a:off x="1692291" y="1530640"/>
              <a:ext cx="4494958" cy="1121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99136" rIns="199136" bIns="199136" spcCol="1270" anchor="ctr"/>
            <a:lstStyle/>
            <a:p>
              <a:pPr algn="just">
                <a:defRPr/>
              </a:pPr>
              <a:r>
                <a:rPr lang="pl-PL" sz="1600" b="1" dirty="0">
                  <a:solidFill>
                    <a:srgbClr val="4FC6E1"/>
                  </a:solidFill>
                  <a:latin typeface="Monsterrat "/>
                </a:rPr>
                <a:t>Aktivity projektu a časový plán</a:t>
              </a:r>
            </a:p>
            <a:p>
              <a:pPr algn="just">
                <a:defRPr/>
              </a:pPr>
              <a:r>
                <a:rPr lang="sk-SK" sz="1400" b="1" dirty="0">
                  <a:latin typeface="Monsterrat "/>
                </a:rPr>
                <a:t>Výber aktivít</a:t>
              </a:r>
              <a:r>
                <a:rPr lang="sk-SK" sz="1400" dirty="0">
                  <a:latin typeface="Monsterrat "/>
                </a:rPr>
                <a:t>, ich </a:t>
              </a:r>
              <a:r>
                <a:rPr lang="sk-SK" sz="1400" b="1" dirty="0">
                  <a:latin typeface="Monsterrat "/>
                </a:rPr>
                <a:t>súvislosť s účelom výzvy </a:t>
              </a:r>
              <a:r>
                <a:rPr lang="sk-SK" sz="1400" dirty="0">
                  <a:latin typeface="Monsterrat "/>
                </a:rPr>
                <a:t>a uvedie aj </a:t>
              </a:r>
              <a:r>
                <a:rPr lang="sk-SK" sz="1400" b="1" dirty="0">
                  <a:latin typeface="Monsterrat "/>
                </a:rPr>
                <a:t>metodický postup </a:t>
              </a:r>
              <a:r>
                <a:rPr lang="sk-SK" sz="1400" dirty="0">
                  <a:latin typeface="Monsterrat "/>
                </a:rPr>
                <a:t>k ich zabezpečeniu v projektovom zámere.</a:t>
              </a:r>
            </a:p>
            <a:p>
              <a:pPr algn="just">
                <a:defRPr/>
              </a:pPr>
              <a:endParaRPr lang="sk-SK" sz="1200" b="1" dirty="0">
                <a:solidFill>
                  <a:srgbClr val="4FC6E1"/>
                </a:solidFill>
                <a:latin typeface="Montserrat" panose="00000500000000000000" pitchFamily="2" charset="-18"/>
              </a:endParaRPr>
            </a:p>
            <a:p>
              <a:pPr algn="just">
                <a:defRPr/>
              </a:pPr>
              <a:endParaRPr lang="sk-SK" sz="1200" dirty="0">
                <a:latin typeface="Montserrat" panose="00000500000000000000" pitchFamily="2" charset="-18"/>
              </a:endParaRPr>
            </a:p>
          </p:txBody>
        </p:sp>
      </p:grpSp>
      <p:grpSp>
        <p:nvGrpSpPr>
          <p:cNvPr id="30727" name="Skupina 12">
            <a:extLst>
              <a:ext uri="{FF2B5EF4-FFF2-40B4-BE49-F238E27FC236}">
                <a16:creationId xmlns:a16="http://schemas.microsoft.com/office/drawing/2014/main" id="{87CA4368-2C96-E76C-8670-957CB8B9E11F}"/>
              </a:ext>
            </a:extLst>
          </p:cNvPr>
          <p:cNvGrpSpPr>
            <a:grpSpLocks/>
          </p:cNvGrpSpPr>
          <p:nvPr/>
        </p:nvGrpSpPr>
        <p:grpSpPr bwMode="auto">
          <a:xfrm>
            <a:off x="5594350" y="2165350"/>
            <a:ext cx="4868863" cy="1419225"/>
            <a:chOff x="1632118" y="1469437"/>
            <a:chExt cx="4615305" cy="1243533"/>
          </a:xfrm>
        </p:grpSpPr>
        <p:sp>
          <p:nvSpPr>
            <p:cNvPr id="14" name="Obdĺžnik: zaoblené rohy 13">
              <a:extLst>
                <a:ext uri="{FF2B5EF4-FFF2-40B4-BE49-F238E27FC236}">
                  <a16:creationId xmlns:a16="http://schemas.microsoft.com/office/drawing/2014/main" id="{494BEA8F-E14F-837E-A8E9-F77050F1AEEF}"/>
                </a:ext>
              </a:extLst>
            </p:cNvPr>
            <p:cNvSpPr/>
            <p:nvPr/>
          </p:nvSpPr>
          <p:spPr>
            <a:xfrm>
              <a:off x="1632118" y="1469437"/>
              <a:ext cx="4615305" cy="124353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5" name="Obdĺžnik: zaoblené rohy 4">
              <a:extLst>
                <a:ext uri="{FF2B5EF4-FFF2-40B4-BE49-F238E27FC236}">
                  <a16:creationId xmlns:a16="http://schemas.microsoft.com/office/drawing/2014/main" id="{903C2C71-0DD4-43AD-B2C7-2645343CA9DB}"/>
                </a:ext>
              </a:extLst>
            </p:cNvPr>
            <p:cNvSpPr txBox="1"/>
            <p:nvPr/>
          </p:nvSpPr>
          <p:spPr>
            <a:xfrm>
              <a:off x="1692311" y="1530640"/>
              <a:ext cx="4494919" cy="1121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99136" rIns="199136" bIns="199136" spcCol="1270" anchor="ctr"/>
            <a:lstStyle/>
            <a:p>
              <a:pPr algn="just">
                <a:defRPr/>
              </a:pPr>
              <a:endParaRPr lang="sk-SK" sz="1600" b="1" dirty="0">
                <a:solidFill>
                  <a:srgbClr val="4FC6E1"/>
                </a:solidFill>
              </a:endParaRPr>
            </a:p>
            <a:p>
              <a:pPr algn="just">
                <a:defRPr/>
              </a:pPr>
              <a:r>
                <a:rPr lang="sk-SK" sz="1600" b="1" dirty="0">
                  <a:solidFill>
                    <a:srgbClr val="4FC6E1"/>
                  </a:solidFill>
                  <a:latin typeface="Monsterrat "/>
                </a:rPr>
                <a:t>Očakávaný dopad projektu</a:t>
              </a:r>
            </a:p>
            <a:p>
              <a:pPr algn="just">
                <a:defRPr/>
              </a:pPr>
              <a:r>
                <a:rPr lang="sk-SK" sz="1400" b="1" dirty="0">
                  <a:latin typeface="Monsterrat "/>
                </a:rPr>
                <a:t>Zmeny vďaka projektu </a:t>
              </a:r>
              <a:r>
                <a:rPr lang="sk-SK" sz="1400" dirty="0">
                  <a:latin typeface="Monsterrat "/>
                </a:rPr>
                <a:t>vzhľadom na jednotlivé cieľové skupiny a </a:t>
              </a:r>
              <a:r>
                <a:rPr lang="sk-SK" sz="1400" b="1" dirty="0">
                  <a:latin typeface="Monsterrat "/>
                </a:rPr>
                <a:t>ich</a:t>
              </a:r>
              <a:r>
                <a:rPr lang="sk-SK" sz="1400" dirty="0">
                  <a:latin typeface="Monsterrat "/>
                </a:rPr>
                <a:t> problémy/potreby popísané vo východiskovej situácií.</a:t>
              </a:r>
            </a:p>
            <a:p>
              <a:pPr algn="just">
                <a:defRPr/>
              </a:pPr>
              <a:endParaRPr lang="sk-SK" sz="1400" dirty="0"/>
            </a:p>
            <a:p>
              <a:pPr algn="just">
                <a:defRPr/>
              </a:pPr>
              <a:endParaRPr lang="sk-SK" sz="1200" b="1" dirty="0">
                <a:solidFill>
                  <a:srgbClr val="4FC6E1"/>
                </a:solidFill>
                <a:latin typeface="Montserrat" panose="00000500000000000000" pitchFamily="2" charset="-18"/>
              </a:endParaRPr>
            </a:p>
            <a:p>
              <a:pPr algn="just">
                <a:defRPr/>
              </a:pPr>
              <a:endParaRPr lang="sk-SK" sz="1200" dirty="0">
                <a:latin typeface="Montserrat" panose="00000500000000000000" pitchFamily="2" charset="-18"/>
              </a:endParaRPr>
            </a:p>
          </p:txBody>
        </p:sp>
      </p:grpSp>
      <p:grpSp>
        <p:nvGrpSpPr>
          <p:cNvPr id="30728" name="Skupina 15">
            <a:extLst>
              <a:ext uri="{FF2B5EF4-FFF2-40B4-BE49-F238E27FC236}">
                <a16:creationId xmlns:a16="http://schemas.microsoft.com/office/drawing/2014/main" id="{FC7E6D55-4B09-2ADE-8996-00C949A6CF23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2182813"/>
            <a:ext cx="4870450" cy="1419225"/>
            <a:chOff x="1632118" y="1469437"/>
            <a:chExt cx="4615305" cy="1243533"/>
          </a:xfrm>
        </p:grpSpPr>
        <p:sp>
          <p:nvSpPr>
            <p:cNvPr id="17" name="Obdĺžnik: zaoblené rohy 16">
              <a:extLst>
                <a:ext uri="{FF2B5EF4-FFF2-40B4-BE49-F238E27FC236}">
                  <a16:creationId xmlns:a16="http://schemas.microsoft.com/office/drawing/2014/main" id="{04A9E68B-08ED-06D2-E3C5-4CDD286AA81E}"/>
                </a:ext>
              </a:extLst>
            </p:cNvPr>
            <p:cNvSpPr/>
            <p:nvPr/>
          </p:nvSpPr>
          <p:spPr>
            <a:xfrm>
              <a:off x="1632118" y="1469437"/>
              <a:ext cx="4615305" cy="124353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8" name="Obdĺžnik: zaoblené rohy 4">
              <a:extLst>
                <a:ext uri="{FF2B5EF4-FFF2-40B4-BE49-F238E27FC236}">
                  <a16:creationId xmlns:a16="http://schemas.microsoft.com/office/drawing/2014/main" id="{8372F08C-DA33-62E5-0381-974ABA1BDE6B}"/>
                </a:ext>
              </a:extLst>
            </p:cNvPr>
            <p:cNvSpPr txBox="1"/>
            <p:nvPr/>
          </p:nvSpPr>
          <p:spPr>
            <a:xfrm>
              <a:off x="1692291" y="1530640"/>
              <a:ext cx="4494958" cy="1121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99136" rIns="199136" bIns="199136" spcCol="1270" anchor="ctr"/>
            <a:lstStyle/>
            <a:p>
              <a:pPr algn="just">
                <a:defRPr/>
              </a:pPr>
              <a:r>
                <a:rPr lang="sk-SK" sz="1600" b="1" dirty="0">
                  <a:solidFill>
                    <a:srgbClr val="4FC6E1"/>
                  </a:solidFill>
                  <a:latin typeface="Monsterrat "/>
                </a:rPr>
                <a:t>Východisková situácia a cieľové skupiny projektu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sk-SK" sz="1400" dirty="0">
                  <a:latin typeface="Monsterrat "/>
                </a:rPr>
                <a:t>Cieľová skupina projektu, príp. viaceré cieľové skupiny.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sk-SK" sz="1400" b="1" dirty="0">
                  <a:latin typeface="Monsterrat "/>
                </a:rPr>
                <a:t>Problémy a potreby cieľovej skupiny vo východiskovej situácii</a:t>
              </a:r>
              <a:r>
                <a:rPr lang="sk-SK" sz="1400" dirty="0">
                  <a:latin typeface="Monsterrat "/>
                </a:rPr>
                <a:t>, s ktorými sa bude Váš projekt zaoberať </a:t>
              </a:r>
              <a:r>
                <a:rPr lang="sk-SK" sz="1400" b="1" dirty="0">
                  <a:latin typeface="Monsterrat "/>
                </a:rPr>
                <a:t>v súlade s vybraným účelom predmetnej výzvy </a:t>
              </a:r>
              <a:r>
                <a:rPr lang="sk-SK" sz="1400" dirty="0">
                  <a:latin typeface="Monsterrat "/>
                </a:rPr>
                <a:t>a vzhľadom na očakávané dopady projektu.</a:t>
              </a:r>
            </a:p>
          </p:txBody>
        </p:sp>
      </p:grpSp>
      <p:sp>
        <p:nvSpPr>
          <p:cNvPr id="20" name="Obdĺžnik: zaoblené rohy 19">
            <a:extLst>
              <a:ext uri="{FF2B5EF4-FFF2-40B4-BE49-F238E27FC236}">
                <a16:creationId xmlns:a16="http://schemas.microsoft.com/office/drawing/2014/main" id="{F0431E55-4BC9-4490-7016-79D764B2DB21}"/>
              </a:ext>
            </a:extLst>
          </p:cNvPr>
          <p:cNvSpPr/>
          <p:nvPr/>
        </p:nvSpPr>
        <p:spPr>
          <a:xfrm>
            <a:off x="5594350" y="5348288"/>
            <a:ext cx="4868863" cy="1419225"/>
          </a:xfrm>
          <a:prstGeom prst="roundRect">
            <a:avLst>
              <a:gd name="adj" fmla="val 16670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k-SK"/>
          </a:p>
        </p:txBody>
      </p:sp>
      <p:grpSp>
        <p:nvGrpSpPr>
          <p:cNvPr id="30730" name="Skupina 21">
            <a:extLst>
              <a:ext uri="{FF2B5EF4-FFF2-40B4-BE49-F238E27FC236}">
                <a16:creationId xmlns:a16="http://schemas.microsoft.com/office/drawing/2014/main" id="{110E6176-809C-C93B-39DF-94C5310DDC2B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5429250"/>
            <a:ext cx="4870450" cy="1419225"/>
            <a:chOff x="1632118" y="1469437"/>
            <a:chExt cx="4615305" cy="1243533"/>
          </a:xfrm>
        </p:grpSpPr>
        <p:sp>
          <p:nvSpPr>
            <p:cNvPr id="23" name="Obdĺžnik: zaoblené rohy 22">
              <a:extLst>
                <a:ext uri="{FF2B5EF4-FFF2-40B4-BE49-F238E27FC236}">
                  <a16:creationId xmlns:a16="http://schemas.microsoft.com/office/drawing/2014/main" id="{03040A9E-88B9-0C80-90BE-7DB59F2D496F}"/>
                </a:ext>
              </a:extLst>
            </p:cNvPr>
            <p:cNvSpPr/>
            <p:nvPr/>
          </p:nvSpPr>
          <p:spPr>
            <a:xfrm>
              <a:off x="1632118" y="1469437"/>
              <a:ext cx="4615305" cy="124353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4" name="Obdĺžnik: zaoblené rohy 4">
              <a:extLst>
                <a:ext uri="{FF2B5EF4-FFF2-40B4-BE49-F238E27FC236}">
                  <a16:creationId xmlns:a16="http://schemas.microsoft.com/office/drawing/2014/main" id="{3DA9AA04-E4E5-56FA-2104-36E7BE7354A5}"/>
                </a:ext>
              </a:extLst>
            </p:cNvPr>
            <p:cNvSpPr txBox="1"/>
            <p:nvPr/>
          </p:nvSpPr>
          <p:spPr>
            <a:xfrm>
              <a:off x="1692291" y="1530640"/>
              <a:ext cx="4494958" cy="1121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99136" rIns="199136" bIns="199136" spcCol="1270" anchor="ctr"/>
            <a:lstStyle/>
            <a:p>
              <a:pPr algn="just">
                <a:defRPr/>
              </a:pPr>
              <a:r>
                <a:rPr lang="sk-SK" sz="1600" b="1" dirty="0">
                  <a:solidFill>
                    <a:srgbClr val="4FC6E1"/>
                  </a:solidFill>
                  <a:latin typeface="Monsterrat "/>
                </a:rPr>
                <a:t>Miesto konania projektu</a:t>
              </a:r>
            </a:p>
            <a:p>
              <a:pPr algn="just">
                <a:defRPr/>
              </a:pPr>
              <a:r>
                <a:rPr lang="sk-SK" sz="1400" dirty="0">
                  <a:latin typeface="Monsterrat "/>
                </a:rPr>
                <a:t>Miesta (s presnou adresou, ak je to možné), kde sa bude Váš projekt realizovať. Uvedené miesta musia súvisieť s projektovým zámerom (napr. vidiecke oblasti, sídlisko a pod.).</a:t>
              </a:r>
            </a:p>
            <a:p>
              <a:pPr algn="just">
                <a:defRPr/>
              </a:pPr>
              <a:endParaRPr lang="sk-SK" sz="1200" b="1" dirty="0">
                <a:solidFill>
                  <a:srgbClr val="4FC6E1"/>
                </a:solidFill>
                <a:latin typeface="Montserrat" panose="00000500000000000000" pitchFamily="2" charset="-18"/>
              </a:endParaRPr>
            </a:p>
            <a:p>
              <a:pPr algn="just">
                <a:defRPr/>
              </a:pPr>
              <a:endParaRPr lang="sk-SK" sz="1200" dirty="0">
                <a:latin typeface="Montserrat" panose="00000500000000000000" pitchFamily="2" charset="-18"/>
              </a:endParaRPr>
            </a:p>
          </p:txBody>
        </p:sp>
      </p:grpSp>
      <p:sp>
        <p:nvSpPr>
          <p:cNvPr id="25" name="Obdĺžnik: zaoblené rohy 24">
            <a:extLst>
              <a:ext uri="{FF2B5EF4-FFF2-40B4-BE49-F238E27FC236}">
                <a16:creationId xmlns:a16="http://schemas.microsoft.com/office/drawing/2014/main" id="{EBE83371-523D-C9E5-F373-FA1DBFE76D0B}"/>
              </a:ext>
            </a:extLst>
          </p:cNvPr>
          <p:cNvSpPr/>
          <p:nvPr/>
        </p:nvSpPr>
        <p:spPr>
          <a:xfrm>
            <a:off x="5594350" y="3794125"/>
            <a:ext cx="4868863" cy="1419225"/>
          </a:xfrm>
          <a:prstGeom prst="roundRect">
            <a:avLst>
              <a:gd name="adj" fmla="val 16670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>
              <a:defRPr/>
            </a:pPr>
            <a:r>
              <a:rPr lang="sk-SK" sz="1600" b="1" dirty="0">
                <a:solidFill>
                  <a:srgbClr val="4FC6E1"/>
                </a:solidFill>
                <a:latin typeface="Monsterrat "/>
              </a:rPr>
              <a:t>Udržateľnosť projektu</a:t>
            </a:r>
          </a:p>
          <a:p>
            <a:pPr>
              <a:defRPr/>
            </a:pPr>
            <a:r>
              <a:rPr lang="sk-SK" sz="1400" dirty="0">
                <a:latin typeface="Monsterrat "/>
              </a:rPr>
              <a:t>Popíšte </a:t>
            </a:r>
            <a:r>
              <a:rPr lang="sk-SK" sz="1400" b="1" dirty="0">
                <a:latin typeface="Monsterrat "/>
              </a:rPr>
              <a:t>následné aktivity projektu</a:t>
            </a:r>
            <a:r>
              <a:rPr lang="sk-SK" sz="1400" dirty="0">
                <a:latin typeface="Monsterrat "/>
              </a:rPr>
              <a:t>, ktoré sa budú realizovať </a:t>
            </a:r>
            <a:r>
              <a:rPr lang="sk-SK" sz="1400" b="1" dirty="0">
                <a:latin typeface="Monsterrat "/>
              </a:rPr>
              <a:t>po skončení projektu</a:t>
            </a:r>
            <a:r>
              <a:rPr lang="sk-SK" sz="1400" dirty="0">
                <a:latin typeface="Monsterrat "/>
              </a:rPr>
              <a:t>, aby bol zabezpečený </a:t>
            </a:r>
            <a:r>
              <a:rPr lang="sk-SK" sz="1400" dirty="0" err="1">
                <a:latin typeface="Monsterrat "/>
              </a:rPr>
              <a:t>multiplikačný</a:t>
            </a:r>
            <a:r>
              <a:rPr lang="sk-SK" sz="1400" dirty="0">
                <a:latin typeface="Monsterrat "/>
              </a:rPr>
              <a:t> efekt projektu.</a:t>
            </a:r>
          </a:p>
          <a:p>
            <a:pPr>
              <a:defRPr/>
            </a:pPr>
            <a:endParaRPr lang="sk-SK" b="1" dirty="0">
              <a:solidFill>
                <a:srgbClr val="4FC6E1"/>
              </a:solidFill>
              <a:latin typeface="Montserrat" panose="00000500000000000000" pitchFamily="2" charset="-18"/>
            </a:endParaRPr>
          </a:p>
        </p:txBody>
      </p:sp>
      <p:sp>
        <p:nvSpPr>
          <p:cNvPr id="30733" name="BlokTextu 28">
            <a:extLst>
              <a:ext uri="{FF2B5EF4-FFF2-40B4-BE49-F238E27FC236}">
                <a16:creationId xmlns:a16="http://schemas.microsoft.com/office/drawing/2014/main" id="{7023F1F6-5370-4C9F-FC02-CB89F1CFB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5391150"/>
            <a:ext cx="452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 b="1" dirty="0">
                <a:solidFill>
                  <a:srgbClr val="4FC6E1"/>
                </a:solidFill>
                <a:latin typeface="Monsterrat "/>
              </a:rPr>
              <a:t>Zhrnutie projektu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 dirty="0">
                <a:latin typeface="Monsterrat "/>
              </a:rPr>
              <a:t>Základné informácie o Vašom projekte - cca 10 viet (zámer projektu - aký problém cieľovej skupiny rieši, akú zmenu má projekt priniesť, nosné aktivity projektu). </a:t>
            </a:r>
            <a:r>
              <a:rPr lang="sk-SK" altLang="sk-SK" sz="1400" b="1" dirty="0">
                <a:latin typeface="Monsterrat "/>
              </a:rPr>
              <a:t>Zo zhrnutia musí byť zrejmé, o čom projekt je.</a:t>
            </a:r>
            <a:endParaRPr lang="sk-SK" altLang="sk-SK" sz="1800" dirty="0">
              <a:latin typeface="Monsterrat 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F3B012A-BFB1-B725-2FFF-EADEC95C3D87}"/>
              </a:ext>
            </a:extLst>
          </p:cNvPr>
          <p:cNvSpPr txBox="1"/>
          <p:nvPr/>
        </p:nvSpPr>
        <p:spPr>
          <a:xfrm>
            <a:off x="812800" y="1676400"/>
            <a:ext cx="300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latin typeface="Monsterrat "/>
              </a:rPr>
              <a:t>Čo má byť obsahom </a:t>
            </a:r>
            <a:r>
              <a:rPr lang="sk-SK" b="1" dirty="0" err="1">
                <a:latin typeface="Monsterrat "/>
              </a:rPr>
              <a:t>koloniek</a:t>
            </a:r>
            <a:r>
              <a:rPr lang="sk-SK" b="1" dirty="0">
                <a:latin typeface="Monsterrat "/>
              </a:rPr>
              <a:t> </a:t>
            </a:r>
          </a:p>
        </p:txBody>
      </p:sp>
      <p:pic>
        <p:nvPicPr>
          <p:cNvPr id="3" name="Google Shape;537;p20">
            <a:extLst>
              <a:ext uri="{FF2B5EF4-FFF2-40B4-BE49-F238E27FC236}">
                <a16:creationId xmlns:a16="http://schemas.microsoft.com/office/drawing/2014/main" id="{6CF9688B-EB2B-2B11-069C-C7896CE533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7C60B73-0E09-39CE-BF1B-4EFF3B2E6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7" name="Google Shape;537;p20">
            <a:extLst>
              <a:ext uri="{FF2B5EF4-FFF2-40B4-BE49-F238E27FC236}">
                <a16:creationId xmlns:a16="http://schemas.microsoft.com/office/drawing/2014/main" id="{BFFB215F-84F5-6529-6646-D313F1A5E6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3CA1458C-145C-97B5-A7A5-3AF0FB75F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719" y="-85596"/>
            <a:ext cx="2152381" cy="1019048"/>
          </a:xfrm>
          <a:prstGeom prst="rect">
            <a:avLst/>
          </a:prstGeo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4B2C383C-7E25-A18B-457A-14BA896CB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0104" y="1661531"/>
            <a:ext cx="11178350" cy="4080744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9717F0E-99BE-1558-9B0E-0B1329E8AD8A}"/>
              </a:ext>
            </a:extLst>
          </p:cNvPr>
          <p:cNvSpPr txBox="1"/>
          <p:nvPr/>
        </p:nvSpPr>
        <p:spPr>
          <a:xfrm>
            <a:off x="5061520" y="5354535"/>
            <a:ext cx="403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 Vyberáte jeden špecifický cieľ/účel výzvy</a:t>
            </a:r>
          </a:p>
        </p:txBody>
      </p:sp>
    </p:spTree>
    <p:extLst>
      <p:ext uri="{BB962C8B-B14F-4D97-AF65-F5344CB8AC3E}">
        <p14:creationId xmlns:p14="http://schemas.microsoft.com/office/powerpoint/2010/main" val="238902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7" name="Google Shape;537;p20">
            <a:extLst>
              <a:ext uri="{FF2B5EF4-FFF2-40B4-BE49-F238E27FC236}">
                <a16:creationId xmlns:a16="http://schemas.microsoft.com/office/drawing/2014/main" id="{CAEA5475-00EA-6863-E00D-2E1E6176AE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4A24063F-480A-4832-6FFC-03A039574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78" y="-84874"/>
            <a:ext cx="2152381" cy="101904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66CE5A8-A651-A6A5-EA15-BB36A6E40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677" y="934174"/>
            <a:ext cx="8278761" cy="5684072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831F4CFB-538F-9C44-CBC4-910BF09E7DA3}"/>
              </a:ext>
            </a:extLst>
          </p:cNvPr>
          <p:cNvSpPr txBox="1"/>
          <p:nvPr/>
        </p:nvSpPr>
        <p:spPr>
          <a:xfrm>
            <a:off x="5391414" y="1752981"/>
            <a:ext cx="11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Upravené </a:t>
            </a:r>
          </a:p>
        </p:txBody>
      </p:sp>
    </p:spTree>
    <p:extLst>
      <p:ext uri="{BB962C8B-B14F-4D97-AF65-F5344CB8AC3E}">
        <p14:creationId xmlns:p14="http://schemas.microsoft.com/office/powerpoint/2010/main" val="3132689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5" name="Google Shape;537;p20">
            <a:extLst>
              <a:ext uri="{FF2B5EF4-FFF2-40B4-BE49-F238E27FC236}">
                <a16:creationId xmlns:a16="http://schemas.microsoft.com/office/drawing/2014/main" id="{24598C8B-451B-C818-0A22-FD96E1C84B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126023EF-5CE1-335B-4F5D-EEA6CC49D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2F2F054B-2AEE-5BCB-718C-6EB35DB70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03871" y="934174"/>
            <a:ext cx="7104517" cy="5869646"/>
          </a:xfrm>
        </p:spPr>
      </p:pic>
    </p:spTree>
    <p:extLst>
      <p:ext uri="{BB962C8B-B14F-4D97-AF65-F5344CB8AC3E}">
        <p14:creationId xmlns:p14="http://schemas.microsoft.com/office/powerpoint/2010/main" val="1048344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0F27-6D35-5026-2737-F79F635F4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5CFB49B4-F007-3F9E-CA27-01DC4155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2924EC65-64FD-1938-67DC-8576EB32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5" name="Google Shape;537;p20">
            <a:extLst>
              <a:ext uri="{FF2B5EF4-FFF2-40B4-BE49-F238E27FC236}">
                <a16:creationId xmlns:a16="http://schemas.microsoft.com/office/drawing/2014/main" id="{5FABEDA3-EFA9-8884-8310-FA47B27D6A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C9985500-22F0-FB48-AA3D-D44F41951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1D613593-8906-3028-1103-317BCBC02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25" y="1288026"/>
            <a:ext cx="9370142" cy="46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6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7" name="Google Shape;537;p20">
            <a:extLst>
              <a:ext uri="{FF2B5EF4-FFF2-40B4-BE49-F238E27FC236}">
                <a16:creationId xmlns:a16="http://schemas.microsoft.com/office/drawing/2014/main" id="{DB32493F-2BBF-DDC7-4D42-14B9FEFD47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18D12CF2-99E8-8336-55CB-4ABD22ECF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78" y="-90760"/>
            <a:ext cx="2152381" cy="101904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4B02977-F5B1-69B7-9D9B-3312DA6C9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90" y="1744833"/>
            <a:ext cx="11293819" cy="39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1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ok 3">
            <a:extLst>
              <a:ext uri="{FF2B5EF4-FFF2-40B4-BE49-F238E27FC236}">
                <a16:creationId xmlns:a16="http://schemas.microsoft.com/office/drawing/2014/main" id="{6AC74654-5635-916A-C55B-B0A53E78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BlokTextu 2">
            <a:extLst>
              <a:ext uri="{FF2B5EF4-FFF2-40B4-BE49-F238E27FC236}">
                <a16:creationId xmlns:a16="http://schemas.microsoft.com/office/drawing/2014/main" id="{9EF6A233-D2DF-1CC0-7E01-23F0EA797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803275"/>
            <a:ext cx="248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rgbClr val="002060"/>
                </a:solidFill>
                <a:latin typeface="Montserrat" panose="00000500000000000000" pitchFamily="2" charset="-18"/>
              </a:rPr>
              <a:t>Rozpočet</a:t>
            </a:r>
          </a:p>
        </p:txBody>
      </p:sp>
      <p:grpSp>
        <p:nvGrpSpPr>
          <p:cNvPr id="38917" name="Skupina 5">
            <a:extLst>
              <a:ext uri="{FF2B5EF4-FFF2-40B4-BE49-F238E27FC236}">
                <a16:creationId xmlns:a16="http://schemas.microsoft.com/office/drawing/2014/main" id="{EABF0C5C-35AF-5562-579A-18A2E857B5CD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1409700"/>
            <a:ext cx="7753350" cy="365125"/>
            <a:chOff x="0" y="359537"/>
            <a:chExt cx="5028914" cy="348889"/>
          </a:xfrm>
        </p:grpSpPr>
        <p:sp>
          <p:nvSpPr>
            <p:cNvPr id="8" name="Obdĺžnik: zaoblené rohy 7">
              <a:extLst>
                <a:ext uri="{FF2B5EF4-FFF2-40B4-BE49-F238E27FC236}">
                  <a16:creationId xmlns:a16="http://schemas.microsoft.com/office/drawing/2014/main" id="{4A7BF99B-3648-6D49-1B2B-6407A76FF891}"/>
                </a:ext>
              </a:extLst>
            </p:cNvPr>
            <p:cNvSpPr/>
            <p:nvPr/>
          </p:nvSpPr>
          <p:spPr>
            <a:xfrm>
              <a:off x="0" y="359537"/>
              <a:ext cx="5028914" cy="3488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9" name="Obdĺžnik: zaoblené rohy 4">
              <a:extLst>
                <a:ext uri="{FF2B5EF4-FFF2-40B4-BE49-F238E27FC236}">
                  <a16:creationId xmlns:a16="http://schemas.microsoft.com/office/drawing/2014/main" id="{FE0CDEE5-396E-1C1F-FA7E-9A6CCB27F691}"/>
                </a:ext>
              </a:extLst>
            </p:cNvPr>
            <p:cNvSpPr txBox="1"/>
            <p:nvPr/>
          </p:nvSpPr>
          <p:spPr>
            <a:xfrm>
              <a:off x="17504" y="376223"/>
              <a:ext cx="4993905" cy="315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k-SK" sz="2200" dirty="0">
                  <a:latin typeface="Monsterrat "/>
                </a:rPr>
                <a:t>Očakávané príjmy</a:t>
              </a:r>
            </a:p>
          </p:txBody>
        </p:sp>
      </p:grpSp>
      <p:sp>
        <p:nvSpPr>
          <p:cNvPr id="38985" name="BlokTextu 1">
            <a:extLst>
              <a:ext uri="{FF2B5EF4-FFF2-40B4-BE49-F238E27FC236}">
                <a16:creationId xmlns:a16="http://schemas.microsoft.com/office/drawing/2014/main" id="{A14D73CA-FC9B-2AF9-D920-575ECD69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96850"/>
            <a:ext cx="618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k-SK" altLang="sk-SK" sz="2800" b="1">
                <a:solidFill>
                  <a:schemeClr val="bg1"/>
                </a:solidFill>
                <a:latin typeface="Montserrat" panose="00000500000000000000" pitchFamily="2" charset="-18"/>
              </a:rPr>
              <a:t>Vytvorenie žiadosti</a:t>
            </a:r>
          </a:p>
        </p:txBody>
      </p:sp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E08EE23E-779C-D560-4F1C-9812AB0B2D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E51C798-CE91-A7F2-4C88-9FFD821A8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46F42CB-D819-126F-BF49-BA06215CA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2169672"/>
            <a:ext cx="9083827" cy="4229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262;p33">
            <a:extLst>
              <a:ext uri="{FF2B5EF4-FFF2-40B4-BE49-F238E27FC236}">
                <a16:creationId xmlns:a16="http://schemas.microsoft.com/office/drawing/2014/main" id="{0F3729AC-E143-E44E-E5E1-99CA5A929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213" y="1963738"/>
            <a:ext cx="27336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800"/>
              <a:buFont typeface="Bebas Neue" panose="020B0606020202050201" pitchFamily="34" charset="-18"/>
              <a:buNone/>
            </a:pPr>
            <a:r>
              <a:rPr lang="sk-SK" altLang="sk-SK" sz="1800" b="1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Vyhlasovateľ výziev a p</a:t>
            </a:r>
            <a:r>
              <a:rPr lang="en-US" altLang="sk-SK" sz="1800" b="1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o</a:t>
            </a:r>
            <a:r>
              <a:rPr lang="sk-SK" altLang="sk-SK" sz="1800" b="1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skytovateľ dotácií</a:t>
            </a:r>
            <a:endParaRPr lang="sk-SK" altLang="sk-SK" sz="1800" b="1">
              <a:solidFill>
                <a:srgbClr val="27567F"/>
              </a:solidFill>
              <a:latin typeface="Montserrat" panose="00000500000000000000" pitchFamily="2" charset="-18"/>
            </a:endParaRPr>
          </a:p>
        </p:txBody>
      </p:sp>
      <p:pic>
        <p:nvPicPr>
          <p:cNvPr id="5123" name="Obrázok 23">
            <a:extLst>
              <a:ext uri="{FF2B5EF4-FFF2-40B4-BE49-F238E27FC236}">
                <a16:creationId xmlns:a16="http://schemas.microsoft.com/office/drawing/2014/main" id="{7EAE7453-49C2-421A-6DC2-9D0A52D0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Google Shape;206;p30">
            <a:extLst>
              <a:ext uri="{FF2B5EF4-FFF2-40B4-BE49-F238E27FC236}">
                <a16:creationId xmlns:a16="http://schemas.microsoft.com/office/drawing/2014/main" id="{3A613736-7F33-8253-A7E9-F75FA1B1E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017963"/>
            <a:ext cx="3725862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sk-SK" altLang="sk-SK" sz="2000">
                <a:solidFill>
                  <a:srgbClr val="27567F"/>
                </a:solidFill>
                <a:latin typeface="Montserrat" panose="00000500000000000000" pitchFamily="2" charset="-18"/>
              </a:rPr>
              <a:t>Smernicou č. 48/2021 o </a:t>
            </a:r>
            <a:r>
              <a:rPr lang="sk-SK" altLang="sk-SK" sz="2000" b="1">
                <a:solidFill>
                  <a:srgbClr val="27567F"/>
                </a:solidFill>
                <a:latin typeface="Montserrat" panose="00000500000000000000" pitchFamily="2" charset="-18"/>
              </a:rPr>
              <a:t>dotáciách v oblasti práce s mládežou</a:t>
            </a:r>
          </a:p>
        </p:txBody>
      </p:sp>
      <p:sp>
        <p:nvSpPr>
          <p:cNvPr id="5125" name="Google Shape;262;p33">
            <a:extLst>
              <a:ext uri="{FF2B5EF4-FFF2-40B4-BE49-F238E27FC236}">
                <a16:creationId xmlns:a16="http://schemas.microsoft.com/office/drawing/2014/main" id="{FDB0DB0B-87A8-6F8D-70CF-B69C77A2C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448175"/>
            <a:ext cx="26289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800"/>
              <a:buFont typeface="Bebas Neue" panose="020B0606020202050201" pitchFamily="34" charset="-18"/>
              <a:buNone/>
            </a:pPr>
            <a:r>
              <a:rPr lang="sk-SK" altLang="sk-SK" sz="1800" b="1" dirty="0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Implementačný orgán dotačnej schémy </a:t>
            </a:r>
            <a:r>
              <a:rPr lang="sk-SK" altLang="sk-SK" sz="1800" b="1" dirty="0" err="1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MŠVVaM</a:t>
            </a:r>
            <a:r>
              <a:rPr lang="sk-SK" altLang="sk-SK" sz="1800" b="1" dirty="0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 SR</a:t>
            </a:r>
            <a:endParaRPr lang="sk-SK" altLang="sk-SK" sz="1800" b="1" dirty="0">
              <a:solidFill>
                <a:srgbClr val="27567F"/>
              </a:solidFill>
              <a:latin typeface="Montserrat" panose="00000500000000000000" pitchFamily="2" charset="-18"/>
            </a:endParaRPr>
          </a:p>
        </p:txBody>
      </p:sp>
      <p:pic>
        <p:nvPicPr>
          <p:cNvPr id="5126" name="Google Shape;253;p33" descr="Pridajte sem fotku">
            <a:extLst>
              <a:ext uri="{FF2B5EF4-FFF2-40B4-BE49-F238E27FC236}">
                <a16:creationId xmlns:a16="http://schemas.microsoft.com/office/drawing/2014/main" id="{32C9613E-E277-241E-24A6-99FFEF74ADD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298575"/>
            <a:ext cx="332898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Google Shape;253;p33" descr="Pridajte sem fotku">
            <a:extLst>
              <a:ext uri="{FF2B5EF4-FFF2-40B4-BE49-F238E27FC236}">
                <a16:creationId xmlns:a16="http://schemas.microsoft.com/office/drawing/2014/main" id="{DB4FA65B-8DC9-724A-1BB7-B5E64789031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994150"/>
            <a:ext cx="332898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Obdĺžnik 1">
            <a:extLst>
              <a:ext uri="{FF2B5EF4-FFF2-40B4-BE49-F238E27FC236}">
                <a16:creationId xmlns:a16="http://schemas.microsoft.com/office/drawing/2014/main" id="{DB1EAC67-B1E7-C8EC-7480-BD7C8546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1658938"/>
            <a:ext cx="3429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2000" b="1">
                <a:solidFill>
                  <a:srgbClr val="27567F"/>
                </a:solidFill>
                <a:latin typeface="Montserrat" panose="00000500000000000000" pitchFamily="2" charset="-18"/>
              </a:rPr>
              <a:t>Zákon </a:t>
            </a:r>
            <a:r>
              <a:rPr lang="sk-SK" altLang="sk-SK" sz="2000">
                <a:solidFill>
                  <a:srgbClr val="27567F"/>
                </a:solidFill>
                <a:latin typeface="Montserrat" panose="00000500000000000000" pitchFamily="2" charset="-18"/>
              </a:rPr>
              <a:t>č. 282/2008 Z. z. </a:t>
            </a:r>
            <a:r>
              <a:rPr lang="sk-SK" altLang="sk-SK" sz="2000" b="1">
                <a:solidFill>
                  <a:srgbClr val="27567F"/>
                </a:solidFill>
                <a:latin typeface="Montserrat" panose="00000500000000000000" pitchFamily="2" charset="-18"/>
              </a:rPr>
              <a:t>o podpore práce s mládežou </a:t>
            </a:r>
            <a:r>
              <a:rPr lang="sk-SK" altLang="sk-SK" sz="1600">
                <a:solidFill>
                  <a:srgbClr val="27567F"/>
                </a:solidFill>
                <a:latin typeface="Montserrat" panose="00000500000000000000" pitchFamily="2" charset="-18"/>
              </a:rPr>
              <a:t>a o zmene a doplnení zákona č. 131/2002 Z. z. o vysokých školách a o zmene a doplnení niektorých zákonov v znení neskorších predpisov</a:t>
            </a:r>
          </a:p>
        </p:txBody>
      </p:sp>
      <p:pic>
        <p:nvPicPr>
          <p:cNvPr id="5130" name="Obrázok 4">
            <a:extLst>
              <a:ext uri="{FF2B5EF4-FFF2-40B4-BE49-F238E27FC236}">
                <a16:creationId xmlns:a16="http://schemas.microsoft.com/office/drawing/2014/main" id="{3D427574-91CD-5466-CF4E-66AA64A0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3"/>
          <a:stretch>
            <a:fillRect/>
          </a:stretch>
        </p:blipFill>
        <p:spPr bwMode="auto">
          <a:xfrm>
            <a:off x="4929188" y="4705350"/>
            <a:ext cx="25352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BlokTextu 24">
            <a:extLst>
              <a:ext uri="{FF2B5EF4-FFF2-40B4-BE49-F238E27FC236}">
                <a16:creationId xmlns:a16="http://schemas.microsoft.com/office/drawing/2014/main" id="{EB961706-49DC-EA5E-8471-85B96F1C3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47650"/>
            <a:ext cx="6545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>
                <a:solidFill>
                  <a:schemeClr val="bg1"/>
                </a:solidFill>
                <a:latin typeface="Montserrat" panose="00000500000000000000" pitchFamily="2" charset="-18"/>
              </a:rPr>
              <a:t>Právne vymedzenia</a:t>
            </a:r>
          </a:p>
        </p:txBody>
      </p:sp>
      <p:pic>
        <p:nvPicPr>
          <p:cNvPr id="4" name="Google Shape;537;p20">
            <a:extLst>
              <a:ext uri="{FF2B5EF4-FFF2-40B4-BE49-F238E27FC236}">
                <a16:creationId xmlns:a16="http://schemas.microsoft.com/office/drawing/2014/main" id="{4E6D30BD-EDDA-DDB8-F8F7-CE5223AC81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 descr="Obrázok, na ktorom je text, písmo, symbol, snímka obrazovky&#10;&#10;Automaticky generovaný popis">
            <a:extLst>
              <a:ext uri="{FF2B5EF4-FFF2-40B4-BE49-F238E27FC236}">
                <a16:creationId xmlns:a16="http://schemas.microsoft.com/office/drawing/2014/main" id="{F56C4F8A-E71B-2B76-8612-C7FF60E6B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943" y="1865766"/>
            <a:ext cx="3055206" cy="144734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368F0FD-5FBB-B8FF-9280-000C892CDC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312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ok 3">
            <a:extLst>
              <a:ext uri="{FF2B5EF4-FFF2-40B4-BE49-F238E27FC236}">
                <a16:creationId xmlns:a16="http://schemas.microsoft.com/office/drawing/2014/main" id="{E439CBC1-B101-F09F-2223-6C0793E0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BlokTextu 2">
            <a:extLst>
              <a:ext uri="{FF2B5EF4-FFF2-40B4-BE49-F238E27FC236}">
                <a16:creationId xmlns:a16="http://schemas.microsoft.com/office/drawing/2014/main" id="{BA3ED098-8518-158C-A1D0-76DAE4642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792163"/>
            <a:ext cx="2090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>
                <a:solidFill>
                  <a:srgbClr val="002060"/>
                </a:solidFill>
                <a:latin typeface="Montserrat" panose="00000500000000000000" pitchFamily="2" charset="-18"/>
              </a:rPr>
              <a:t>Rozpočet</a:t>
            </a:r>
          </a:p>
        </p:txBody>
      </p:sp>
      <p:grpSp>
        <p:nvGrpSpPr>
          <p:cNvPr id="39941" name="Skupina 5">
            <a:extLst>
              <a:ext uri="{FF2B5EF4-FFF2-40B4-BE49-F238E27FC236}">
                <a16:creationId xmlns:a16="http://schemas.microsoft.com/office/drawing/2014/main" id="{99E597BD-5322-8F5E-726F-E749EBDF5B5B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1409700"/>
            <a:ext cx="7753350" cy="365125"/>
            <a:chOff x="0" y="359537"/>
            <a:chExt cx="5028914" cy="348889"/>
          </a:xfrm>
        </p:grpSpPr>
        <p:sp>
          <p:nvSpPr>
            <p:cNvPr id="8" name="Obdĺžnik: zaoblené rohy 7">
              <a:extLst>
                <a:ext uri="{FF2B5EF4-FFF2-40B4-BE49-F238E27FC236}">
                  <a16:creationId xmlns:a16="http://schemas.microsoft.com/office/drawing/2014/main" id="{8ADF4CD1-1446-9795-D34E-703E29675A0D}"/>
                </a:ext>
              </a:extLst>
            </p:cNvPr>
            <p:cNvSpPr/>
            <p:nvPr/>
          </p:nvSpPr>
          <p:spPr>
            <a:xfrm>
              <a:off x="0" y="359537"/>
              <a:ext cx="5028914" cy="3488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9" name="Obdĺžnik: zaoblené rohy 4">
              <a:extLst>
                <a:ext uri="{FF2B5EF4-FFF2-40B4-BE49-F238E27FC236}">
                  <a16:creationId xmlns:a16="http://schemas.microsoft.com/office/drawing/2014/main" id="{3F0635C8-78E6-FB75-6731-E783B329C568}"/>
                </a:ext>
              </a:extLst>
            </p:cNvPr>
            <p:cNvSpPr txBox="1"/>
            <p:nvPr/>
          </p:nvSpPr>
          <p:spPr>
            <a:xfrm>
              <a:off x="17504" y="376223"/>
              <a:ext cx="4993905" cy="315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k-SK" sz="2200" dirty="0">
                  <a:latin typeface="Monsterrat "/>
                </a:rPr>
                <a:t>Očakávané výdavky</a:t>
              </a:r>
            </a:p>
          </p:txBody>
        </p:sp>
      </p:grpSp>
      <p:sp>
        <p:nvSpPr>
          <p:cNvPr id="40042" name="BlokTextu 1">
            <a:extLst>
              <a:ext uri="{FF2B5EF4-FFF2-40B4-BE49-F238E27FC236}">
                <a16:creationId xmlns:a16="http://schemas.microsoft.com/office/drawing/2014/main" id="{EE8B7D24-D2E7-77BC-508B-76AFAC2E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96850"/>
            <a:ext cx="618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k-SK" altLang="sk-SK" sz="2800" b="1" dirty="0">
                <a:solidFill>
                  <a:schemeClr val="bg1"/>
                </a:solidFill>
                <a:latin typeface="Montserrat" panose="00000500000000000000" pitchFamily="2" charset="-18"/>
              </a:rPr>
              <a:t>Vytvorenie žiadosti</a:t>
            </a:r>
          </a:p>
        </p:txBody>
      </p:sp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EC6A7B2E-DD86-63B3-3B13-1BFA3B51A6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B58D809-D727-DBE2-7F03-4CA30A9B2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41" y="-159054"/>
            <a:ext cx="2152381" cy="101904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882E9E69-ED40-C777-1C7F-97FF4E1D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36" y="2086592"/>
            <a:ext cx="10074513" cy="41989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3" name="Google Shape;537;p20">
            <a:extLst>
              <a:ext uri="{FF2B5EF4-FFF2-40B4-BE49-F238E27FC236}">
                <a16:creationId xmlns:a16="http://schemas.microsoft.com/office/drawing/2014/main" id="{7E89DB5D-B330-C284-F48C-D28F1816D8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E1698A3-E542-C3EE-04F4-9474D7E66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598" y="-12569"/>
            <a:ext cx="2152381" cy="101904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63B060C-4DB7-A6D4-CAA7-8038F2E2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614" y="1660242"/>
            <a:ext cx="10152772" cy="2271251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ECB1E88-40D2-4E5F-AE38-54EE5024AE56}"/>
              </a:ext>
            </a:extLst>
          </p:cNvPr>
          <p:cNvSpPr txBox="1"/>
          <p:nvPr/>
        </p:nvSpPr>
        <p:spPr>
          <a:xfrm>
            <a:off x="1237807" y="3859941"/>
            <a:ext cx="9847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rgbClr val="27567F"/>
                </a:solidFill>
                <a:latin typeface="Montserrat  "/>
              </a:rPr>
              <a:t>Prosím nezabudnúť priložiť všetky povinné prílohy – sú uvedené vo výzve podľa typu žiadateľa.</a:t>
            </a:r>
          </a:p>
          <a:p>
            <a:endParaRPr lang="sk-SK" sz="1600" dirty="0">
              <a:solidFill>
                <a:srgbClr val="27567F"/>
              </a:solidFill>
              <a:latin typeface="Montserrat  "/>
            </a:endParaRPr>
          </a:p>
          <a:p>
            <a:r>
              <a:rPr lang="sk-SK" sz="1600" dirty="0">
                <a:solidFill>
                  <a:srgbClr val="27567F"/>
                </a:solidFill>
                <a:latin typeface="Montserrat  "/>
              </a:rPr>
              <a:t>V písomnej/tlačenej forme – len príloha Čestné prehlásenie (okrem žiadateľa Fyzická osoba).</a:t>
            </a:r>
          </a:p>
          <a:p>
            <a:endParaRPr lang="sk-SK" sz="1600" dirty="0">
              <a:solidFill>
                <a:srgbClr val="27567F"/>
              </a:solidFill>
              <a:latin typeface="Montserrat  "/>
            </a:endParaRPr>
          </a:p>
          <a:p>
            <a:r>
              <a:rPr lang="sk-SK" sz="1600" dirty="0">
                <a:solidFill>
                  <a:srgbClr val="27567F"/>
                </a:solidFill>
                <a:latin typeface="Montserrat  "/>
              </a:rPr>
              <a:t>V prípade, že bude podpisovať splnomocnená osoba, je potrebné doložiť splnomocnenie.</a:t>
            </a:r>
          </a:p>
          <a:p>
            <a:endParaRPr lang="sk-SK" sz="2000" dirty="0">
              <a:latin typeface="Monsterrat "/>
            </a:endParaRPr>
          </a:p>
          <a:p>
            <a:endParaRPr lang="sk-SK" sz="2000" dirty="0">
              <a:latin typeface="Monsterrat "/>
            </a:endParaRPr>
          </a:p>
        </p:txBody>
      </p:sp>
    </p:spTree>
    <p:extLst>
      <p:ext uri="{BB962C8B-B14F-4D97-AF65-F5344CB8AC3E}">
        <p14:creationId xmlns:p14="http://schemas.microsoft.com/office/powerpoint/2010/main" val="3623703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950A0D65-7163-99AA-80AC-75CFF4380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7">
            <a:extLst>
              <a:ext uri="{FF2B5EF4-FFF2-40B4-BE49-F238E27FC236}">
                <a16:creationId xmlns:a16="http://schemas.microsoft.com/office/drawing/2014/main" id="{BDDEAFEB-0B50-2AD2-E618-117D925AEB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7">
            <a:extLst>
              <a:ext uri="{FF2B5EF4-FFF2-40B4-BE49-F238E27FC236}">
                <a16:creationId xmlns:a16="http://schemas.microsoft.com/office/drawing/2014/main" id="{69A93BEE-6CBE-0D09-CB48-1882A690D7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14;p16">
            <a:extLst>
              <a:ext uri="{FF2B5EF4-FFF2-40B4-BE49-F238E27FC236}">
                <a16:creationId xmlns:a16="http://schemas.microsoft.com/office/drawing/2014/main" id="{22BDE546-B383-641B-25AA-2911AEFDBC13}"/>
              </a:ext>
            </a:extLst>
          </p:cNvPr>
          <p:cNvSpPr txBox="1"/>
          <p:nvPr/>
        </p:nvSpPr>
        <p:spPr>
          <a:xfrm>
            <a:off x="638008" y="1987114"/>
            <a:ext cx="102464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sk-SK" sz="1600" b="1" dirty="0">
                <a:solidFill>
                  <a:srgbClr val="27567F"/>
                </a:solidFill>
                <a:latin typeface="Montserrat  "/>
              </a:rPr>
              <a:t>Oprávnené výdavky </a:t>
            </a:r>
            <a:r>
              <a:rPr lang="sk-SK" sz="1600" dirty="0">
                <a:solidFill>
                  <a:srgbClr val="27567F"/>
                </a:solidFill>
                <a:latin typeface="Montserrat  "/>
              </a:rPr>
              <a:t>– sú tie, ktoré preukázateľne súvisia s dosahovaním cieľov a zabezpečovaním oprávnených aktivít v zmysle výzvy a vzniknú v období od 1.1.2025 do 31.12.2025. </a:t>
            </a:r>
            <a:endParaRPr lang="sk-SK" altLang="sk-SK" sz="1600" dirty="0">
              <a:solidFill>
                <a:srgbClr val="27567F"/>
              </a:solidFill>
              <a:latin typeface="Montserrat  "/>
            </a:endParaRPr>
          </a:p>
        </p:txBody>
      </p:sp>
      <p:sp>
        <p:nvSpPr>
          <p:cNvPr id="9" name="Google Shape;418;p16">
            <a:extLst>
              <a:ext uri="{FF2B5EF4-FFF2-40B4-BE49-F238E27FC236}">
                <a16:creationId xmlns:a16="http://schemas.microsoft.com/office/drawing/2014/main" id="{83A693E4-D0FB-ACE3-4F3E-90E1674222A1}"/>
              </a:ext>
            </a:extLst>
          </p:cNvPr>
          <p:cNvSpPr/>
          <p:nvPr/>
        </p:nvSpPr>
        <p:spPr>
          <a:xfrm>
            <a:off x="356357" y="2069812"/>
            <a:ext cx="281651" cy="229012"/>
          </a:xfrm>
          <a:prstGeom prst="ellipse">
            <a:avLst/>
          </a:prstGeom>
          <a:solidFill>
            <a:srgbClr val="2BC1DF"/>
          </a:solidFill>
          <a:ln>
            <a:noFill/>
          </a:ln>
          <a:effectLst>
            <a:outerShdw blurRad="63500">
              <a:srgbClr val="000000">
                <a:alpha val="9411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0;p7">
            <a:extLst>
              <a:ext uri="{FF2B5EF4-FFF2-40B4-BE49-F238E27FC236}">
                <a16:creationId xmlns:a16="http://schemas.microsoft.com/office/drawing/2014/main" id="{953D5488-AC24-EDC2-0FE5-BBCED8E56C9E}"/>
              </a:ext>
            </a:extLst>
          </p:cNvPr>
          <p:cNvSpPr txBox="1"/>
          <p:nvPr/>
        </p:nvSpPr>
        <p:spPr>
          <a:xfrm>
            <a:off x="314787" y="220281"/>
            <a:ext cx="72136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67F"/>
              </a:buClr>
              <a:buSzPts val="3000"/>
              <a:buFont typeface="Montserrat"/>
              <a:buNone/>
            </a:pPr>
            <a:r>
              <a:rPr lang="sk-SK" sz="3000" b="1" dirty="0">
                <a:solidFill>
                  <a:schemeClr val="bg1"/>
                </a:solidFill>
                <a:latin typeface="Montserrat"/>
                <a:sym typeface="Montserrat"/>
              </a:rPr>
              <a:t>INFORMÁCIE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1B13D2-0D78-5EA5-0A2A-5EAEF1F70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  <p:sp>
        <p:nvSpPr>
          <p:cNvPr id="7" name="Google Shape;418;p16">
            <a:extLst>
              <a:ext uri="{FF2B5EF4-FFF2-40B4-BE49-F238E27FC236}">
                <a16:creationId xmlns:a16="http://schemas.microsoft.com/office/drawing/2014/main" id="{67CDA082-8B87-D23A-FA78-7DA1829999F1}"/>
              </a:ext>
            </a:extLst>
          </p:cNvPr>
          <p:cNvSpPr/>
          <p:nvPr/>
        </p:nvSpPr>
        <p:spPr>
          <a:xfrm>
            <a:off x="356356" y="3233177"/>
            <a:ext cx="281652" cy="229012"/>
          </a:xfrm>
          <a:prstGeom prst="ellipse">
            <a:avLst/>
          </a:prstGeom>
          <a:solidFill>
            <a:srgbClr val="2BC1DF"/>
          </a:solidFill>
          <a:ln>
            <a:noFill/>
          </a:ln>
          <a:effectLst>
            <a:outerShdw blurRad="63500">
              <a:srgbClr val="000000">
                <a:alpha val="9411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F33317A-53D8-ADFA-3176-A2B1550FD2E8}"/>
              </a:ext>
            </a:extLst>
          </p:cNvPr>
          <p:cNvSpPr txBox="1"/>
          <p:nvPr/>
        </p:nvSpPr>
        <p:spPr>
          <a:xfrm>
            <a:off x="638008" y="3155460"/>
            <a:ext cx="1075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600" b="1" dirty="0">
                <a:solidFill>
                  <a:srgbClr val="27567F"/>
                </a:solidFill>
                <a:latin typeface="Montserrat  "/>
              </a:rPr>
              <a:t>Použitie finančných prostriedkov </a:t>
            </a:r>
            <a:r>
              <a:rPr lang="sk-SK" sz="1600" dirty="0">
                <a:solidFill>
                  <a:srgbClr val="27567F"/>
                </a:solidFill>
                <a:latin typeface="Montserrat  "/>
              </a:rPr>
              <a:t>- musí byť zabezpečená hospodárnosť, efektívnosť a účelnosť. Výdavky musia byť zdôvodnené, identifikovateľné, kontrolovateľné a dokladované faktúrami alebo inými účtovnými dokladmi, ktoré sú v súlade s platnými právnymi predpismi SR. </a:t>
            </a:r>
            <a:endParaRPr lang="sk-SK" dirty="0"/>
          </a:p>
        </p:txBody>
      </p:sp>
      <p:sp>
        <p:nvSpPr>
          <p:cNvPr id="2" name="Google Shape;418;p16">
            <a:extLst>
              <a:ext uri="{FF2B5EF4-FFF2-40B4-BE49-F238E27FC236}">
                <a16:creationId xmlns:a16="http://schemas.microsoft.com/office/drawing/2014/main" id="{A6B1D803-5745-11B8-3C2D-703A7588BCF9}"/>
              </a:ext>
            </a:extLst>
          </p:cNvPr>
          <p:cNvSpPr/>
          <p:nvPr/>
        </p:nvSpPr>
        <p:spPr>
          <a:xfrm>
            <a:off x="356356" y="4511048"/>
            <a:ext cx="281652" cy="229012"/>
          </a:xfrm>
          <a:prstGeom prst="ellipse">
            <a:avLst/>
          </a:prstGeom>
          <a:solidFill>
            <a:srgbClr val="2BC1DF"/>
          </a:solidFill>
          <a:ln>
            <a:noFill/>
          </a:ln>
          <a:effectLst>
            <a:outerShdw blurRad="63500">
              <a:srgbClr val="000000">
                <a:alpha val="9411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05E6251-A557-1C84-B47D-D679745DA33A}"/>
              </a:ext>
            </a:extLst>
          </p:cNvPr>
          <p:cNvSpPr txBox="1"/>
          <p:nvPr/>
        </p:nvSpPr>
        <p:spPr>
          <a:xfrm>
            <a:off x="638009" y="4447672"/>
            <a:ext cx="1056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27567F"/>
                </a:solidFill>
                <a:latin typeface="Montserrat  "/>
              </a:rPr>
              <a:t>Poskytnutú dotáciu </a:t>
            </a:r>
            <a:r>
              <a:rPr lang="sk-SK" sz="1600" dirty="0">
                <a:solidFill>
                  <a:srgbClr val="27567F"/>
                </a:solidFill>
                <a:latin typeface="Montserrat  "/>
              </a:rPr>
              <a:t>– prijímateľ dotácie je povinný finančné prostriedky použiť do 31.12.2025. Vyúčtovanie spolu so záverečnou správou je povinný odoslať do 31. januára 2026.</a:t>
            </a:r>
          </a:p>
        </p:txBody>
      </p:sp>
    </p:spTree>
    <p:extLst>
      <p:ext uri="{BB962C8B-B14F-4D97-AF65-F5344CB8AC3E}">
        <p14:creationId xmlns:p14="http://schemas.microsoft.com/office/powerpoint/2010/main" val="4147389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ok 3">
            <a:extLst>
              <a:ext uri="{FF2B5EF4-FFF2-40B4-BE49-F238E27FC236}">
                <a16:creationId xmlns:a16="http://schemas.microsoft.com/office/drawing/2014/main" id="{61FB43E8-5D7D-26B9-CBAA-36DFC27C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BlokTextu 2">
            <a:extLst>
              <a:ext uri="{FF2B5EF4-FFF2-40B4-BE49-F238E27FC236}">
                <a16:creationId xmlns:a16="http://schemas.microsoft.com/office/drawing/2014/main" id="{935541EE-F535-31B0-79BA-82673C3F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617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Žiadosť o dotáciu</a:t>
            </a:r>
            <a:endParaRPr lang="sk-SK" altLang="sk-SK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pic>
        <p:nvPicPr>
          <p:cNvPr id="7" name="Google Shape;537;p20">
            <a:extLst>
              <a:ext uri="{FF2B5EF4-FFF2-40B4-BE49-F238E27FC236}">
                <a16:creationId xmlns:a16="http://schemas.microsoft.com/office/drawing/2014/main" id="{0A9BA8FD-141C-276F-5152-034B9C42AE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D2B110B8-70DF-7466-3F89-771AB3424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78" y="-84874"/>
            <a:ext cx="2152381" cy="101904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C99AAEC-A31B-1BE6-D8AE-73BDF6EF0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759" y="1202479"/>
            <a:ext cx="4713809" cy="143351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6EA9C54-F061-03D0-719A-4082991C7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759" y="3038928"/>
            <a:ext cx="4085768" cy="248725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3000401E-AADF-1BDB-BEC2-2C398814F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11" y="6071229"/>
            <a:ext cx="11346426" cy="61234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B561F4DC-5FD5-3664-4327-A7757A4EC391}"/>
              </a:ext>
            </a:extLst>
          </p:cNvPr>
          <p:cNvSpPr txBox="1"/>
          <p:nvPr/>
        </p:nvSpPr>
        <p:spPr>
          <a:xfrm>
            <a:off x="385763" y="1173887"/>
            <a:ext cx="10560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27567F"/>
                </a:solidFill>
                <a:latin typeface="Montserrat  "/>
              </a:rPr>
              <a:t>Sumarizácia </a:t>
            </a:r>
            <a:r>
              <a:rPr lang="sk-SK" sz="1600" dirty="0">
                <a:solidFill>
                  <a:srgbClr val="27567F"/>
                </a:solidFill>
                <a:latin typeface="Montserrat  "/>
              </a:rPr>
              <a:t>– prehľad celej žiadosti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3C87B146-99B4-E4FF-3232-5055A2D4542C}"/>
              </a:ext>
            </a:extLst>
          </p:cNvPr>
          <p:cNvSpPr txBox="1"/>
          <p:nvPr/>
        </p:nvSpPr>
        <p:spPr>
          <a:xfrm>
            <a:off x="385763" y="2602462"/>
            <a:ext cx="1056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27567F"/>
                </a:solidFill>
                <a:latin typeface="Montserrat  "/>
              </a:rPr>
              <a:t>Odoslať formulár </a:t>
            </a:r>
            <a:r>
              <a:rPr lang="sk-SK" sz="1600" dirty="0">
                <a:solidFill>
                  <a:srgbClr val="27567F"/>
                </a:solidFill>
                <a:latin typeface="Montserrat  "/>
              </a:rPr>
              <a:t>– v prípade, že niektoré položky nevyplnené (označené červenou farbou), nedovolí vám systém žiadosť odoslať. Po doplnení chýbajúcich polí odošlete formulár žiadosti.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9F331A15-A018-A2B8-42F8-D88939AC7AA3}"/>
              </a:ext>
            </a:extLst>
          </p:cNvPr>
          <p:cNvSpPr/>
          <p:nvPr/>
        </p:nvSpPr>
        <p:spPr>
          <a:xfrm>
            <a:off x="8300378" y="1519635"/>
            <a:ext cx="991105" cy="262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B82453A-B1B1-BA8D-82A5-EE51030C20A7}"/>
              </a:ext>
            </a:extLst>
          </p:cNvPr>
          <p:cNvSpPr txBox="1"/>
          <p:nvPr/>
        </p:nvSpPr>
        <p:spPr>
          <a:xfrm>
            <a:off x="385763" y="5483625"/>
            <a:ext cx="10560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27567F"/>
                </a:solidFill>
                <a:latin typeface="Montserrat  "/>
              </a:rPr>
              <a:t>Po odoslaní formuláru </a:t>
            </a:r>
            <a:r>
              <a:rPr lang="sk-SK" sz="1600" dirty="0">
                <a:solidFill>
                  <a:srgbClr val="27567F"/>
                </a:solidFill>
                <a:latin typeface="Montserrat  "/>
              </a:rPr>
              <a:t>nájdete svoju žiadosť v priečinku Moja žiadosť, </a:t>
            </a:r>
            <a:r>
              <a:rPr lang="sk-SK" sz="1600" b="1" dirty="0">
                <a:solidFill>
                  <a:srgbClr val="27567F"/>
                </a:solidFill>
                <a:latin typeface="Montserrat  "/>
              </a:rPr>
              <a:t>v </a:t>
            </a:r>
            <a:r>
              <a:rPr lang="sk-SK" sz="1600" b="1" dirty="0" err="1">
                <a:solidFill>
                  <a:srgbClr val="27567F"/>
                </a:solidFill>
                <a:latin typeface="Montserrat  "/>
              </a:rPr>
              <a:t>pravo</a:t>
            </a:r>
            <a:r>
              <a:rPr lang="sk-SK" sz="1600" b="1" dirty="0">
                <a:solidFill>
                  <a:srgbClr val="27567F"/>
                </a:solidFill>
                <a:latin typeface="Montserrat  "/>
              </a:rPr>
              <a:t> hore je verzia pre tlač. 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5DF4CA3C-9759-7C70-7D2F-F289FA3CA2A1}"/>
              </a:ext>
            </a:extLst>
          </p:cNvPr>
          <p:cNvSpPr/>
          <p:nvPr/>
        </p:nvSpPr>
        <p:spPr>
          <a:xfrm>
            <a:off x="10632804" y="6224202"/>
            <a:ext cx="1133674" cy="3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9D7CB92D-70CD-6FDE-0C6C-463D8C86D70D}"/>
              </a:ext>
            </a:extLst>
          </p:cNvPr>
          <p:cNvSpPr/>
          <p:nvPr/>
        </p:nvSpPr>
        <p:spPr>
          <a:xfrm>
            <a:off x="4529922" y="5169176"/>
            <a:ext cx="1133674" cy="3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392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BlokTextu 1">
            <a:extLst>
              <a:ext uri="{FF2B5EF4-FFF2-40B4-BE49-F238E27FC236}">
                <a16:creationId xmlns:a16="http://schemas.microsoft.com/office/drawing/2014/main" id="{17CE0EB7-AAAA-AD21-DB80-48360AD29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049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800"/>
              <a:t> </a:t>
            </a:r>
          </a:p>
        </p:txBody>
      </p:sp>
      <p:sp>
        <p:nvSpPr>
          <p:cNvPr id="43011" name="Google Shape;620;p47">
            <a:extLst>
              <a:ext uri="{FF2B5EF4-FFF2-40B4-BE49-F238E27FC236}">
                <a16:creationId xmlns:a16="http://schemas.microsoft.com/office/drawing/2014/main" id="{13C63DDA-EE56-C236-FD63-B7EB9336A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765175"/>
            <a:ext cx="1365250" cy="1308100"/>
          </a:xfrm>
          <a:prstGeom prst="ellipse">
            <a:avLst/>
          </a:prstGeom>
          <a:solidFill>
            <a:srgbClr val="2BC1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ts val="1800"/>
              <a:buFont typeface="Calibri" panose="020F0502020204030204" pitchFamily="34" charset="0"/>
              <a:buNone/>
            </a:pPr>
            <a:endParaRPr lang="sk-SK" altLang="sk-SK" sz="18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2" name="Google Shape;623;p47">
            <a:extLst>
              <a:ext uri="{FF2B5EF4-FFF2-40B4-BE49-F238E27FC236}">
                <a16:creationId xmlns:a16="http://schemas.microsoft.com/office/drawing/2014/main" id="{02BF7006-1DC1-2FFC-22F8-D9D14BF4B1ED}"/>
              </a:ext>
            </a:extLst>
          </p:cNvPr>
          <p:cNvSpPr>
            <a:spLocks/>
          </p:cNvSpPr>
          <p:nvPr/>
        </p:nvSpPr>
        <p:spPr bwMode="auto">
          <a:xfrm>
            <a:off x="1287463" y="1049338"/>
            <a:ext cx="700087" cy="711200"/>
          </a:xfrm>
          <a:custGeom>
            <a:avLst/>
            <a:gdLst>
              <a:gd name="T0" fmla="*/ 701830346 w 21600"/>
              <a:gd name="T1" fmla="*/ 367984955 h 21600"/>
              <a:gd name="T2" fmla="*/ 668403396 w 21600"/>
              <a:gd name="T3" fmla="*/ 403038785 h 21600"/>
              <a:gd name="T4" fmla="*/ 668403396 w 21600"/>
              <a:gd name="T5" fmla="*/ 262862483 h 21600"/>
              <a:gd name="T6" fmla="*/ 701830346 w 21600"/>
              <a:gd name="T7" fmla="*/ 297879469 h 21600"/>
              <a:gd name="T8" fmla="*/ 701830346 w 21600"/>
              <a:gd name="T9" fmla="*/ 367984955 h 21600"/>
              <a:gd name="T10" fmla="*/ 635010089 w 21600"/>
              <a:gd name="T11" fmla="*/ 613320540 h 21600"/>
              <a:gd name="T12" fmla="*/ 618296614 w 21600"/>
              <a:gd name="T13" fmla="*/ 630847439 h 21600"/>
              <a:gd name="T14" fmla="*/ 601583139 w 21600"/>
              <a:gd name="T15" fmla="*/ 613320540 h 21600"/>
              <a:gd name="T16" fmla="*/ 601583139 w 21600"/>
              <a:gd name="T17" fmla="*/ 52579642 h 21600"/>
              <a:gd name="T18" fmla="*/ 618296614 w 21600"/>
              <a:gd name="T19" fmla="*/ 35052743 h 21600"/>
              <a:gd name="T20" fmla="*/ 635010089 w 21600"/>
              <a:gd name="T21" fmla="*/ 52579642 h 21600"/>
              <a:gd name="T22" fmla="*/ 635010089 w 21600"/>
              <a:gd name="T23" fmla="*/ 613320540 h 21600"/>
              <a:gd name="T24" fmla="*/ 568156188 w 21600"/>
              <a:gd name="T25" fmla="*/ 563561762 h 21600"/>
              <a:gd name="T26" fmla="*/ 100247208 w 21600"/>
              <a:gd name="T27" fmla="*/ 419244136 h 21600"/>
              <a:gd name="T28" fmla="*/ 100247208 w 21600"/>
              <a:gd name="T29" fmla="*/ 246656046 h 21600"/>
              <a:gd name="T30" fmla="*/ 568156188 w 21600"/>
              <a:gd name="T31" fmla="*/ 102339507 h 21600"/>
              <a:gd name="T32" fmla="*/ 568156188 w 21600"/>
              <a:gd name="T33" fmla="*/ 563561762 h 21600"/>
              <a:gd name="T34" fmla="*/ 280861972 w 21600"/>
              <a:gd name="T35" fmla="*/ 665900182 h 21600"/>
              <a:gd name="T36" fmla="*/ 182350202 w 21600"/>
              <a:gd name="T37" fmla="*/ 665900182 h 21600"/>
              <a:gd name="T38" fmla="*/ 140447791 w 21600"/>
              <a:gd name="T39" fmla="*/ 468182269 h 21600"/>
              <a:gd name="T40" fmla="*/ 243962072 w 21600"/>
              <a:gd name="T41" fmla="*/ 500094306 h 21600"/>
              <a:gd name="T42" fmla="*/ 280861972 w 21600"/>
              <a:gd name="T43" fmla="*/ 665900182 h 21600"/>
              <a:gd name="T44" fmla="*/ 296451419 w 21600"/>
              <a:gd name="T45" fmla="*/ 735970997 h 21600"/>
              <a:gd name="T46" fmla="*/ 197226338 w 21600"/>
              <a:gd name="T47" fmla="*/ 735970997 h 21600"/>
              <a:gd name="T48" fmla="*/ 189805610 w 21600"/>
              <a:gd name="T49" fmla="*/ 700917167 h 21600"/>
              <a:gd name="T50" fmla="*/ 288622048 w 21600"/>
              <a:gd name="T51" fmla="*/ 700917167 h 21600"/>
              <a:gd name="T52" fmla="*/ 296451419 w 21600"/>
              <a:gd name="T53" fmla="*/ 735970997 h 21600"/>
              <a:gd name="T54" fmla="*/ 66853901 w 21600"/>
              <a:gd name="T55" fmla="*/ 420564597 h 21600"/>
              <a:gd name="T56" fmla="*/ 33426950 w 21600"/>
              <a:gd name="T57" fmla="*/ 420564597 h 21600"/>
              <a:gd name="T58" fmla="*/ 33426950 w 21600"/>
              <a:gd name="T59" fmla="*/ 245335585 h 21600"/>
              <a:gd name="T60" fmla="*/ 66853901 w 21600"/>
              <a:gd name="T61" fmla="*/ 245335585 h 21600"/>
              <a:gd name="T62" fmla="*/ 66853901 w 21600"/>
              <a:gd name="T63" fmla="*/ 420564597 h 21600"/>
              <a:gd name="T64" fmla="*/ 668403396 w 21600"/>
              <a:gd name="T65" fmla="*/ 227808687 h 21600"/>
              <a:gd name="T66" fmla="*/ 668403396 w 21600"/>
              <a:gd name="T67" fmla="*/ 52579642 h 21600"/>
              <a:gd name="T68" fmla="*/ 618296614 w 21600"/>
              <a:gd name="T69" fmla="*/ 0 h 21600"/>
              <a:gd name="T70" fmla="*/ 568156188 w 21600"/>
              <a:gd name="T71" fmla="*/ 52579642 h 21600"/>
              <a:gd name="T72" fmla="*/ 568156188 w 21600"/>
              <a:gd name="T73" fmla="*/ 65822153 h 21600"/>
              <a:gd name="T74" fmla="*/ 83703925 w 21600"/>
              <a:gd name="T75" fmla="*/ 215208001 h 21600"/>
              <a:gd name="T76" fmla="*/ 66853901 w 21600"/>
              <a:gd name="T77" fmla="*/ 210282842 h 21600"/>
              <a:gd name="T78" fmla="*/ 33426950 w 21600"/>
              <a:gd name="T79" fmla="*/ 210282842 h 21600"/>
              <a:gd name="T80" fmla="*/ 0 w 21600"/>
              <a:gd name="T81" fmla="*/ 245335585 h 21600"/>
              <a:gd name="T82" fmla="*/ 0 w 21600"/>
              <a:gd name="T83" fmla="*/ 420564597 h 21600"/>
              <a:gd name="T84" fmla="*/ 33426950 w 21600"/>
              <a:gd name="T85" fmla="*/ 455618427 h 21600"/>
              <a:gd name="T86" fmla="*/ 66853901 w 21600"/>
              <a:gd name="T87" fmla="*/ 455618427 h 21600"/>
              <a:gd name="T88" fmla="*/ 83669277 w 21600"/>
              <a:gd name="T89" fmla="*/ 450692214 h 21600"/>
              <a:gd name="T90" fmla="*/ 103821022 w 21600"/>
              <a:gd name="T91" fmla="*/ 456867340 h 21600"/>
              <a:gd name="T92" fmla="*/ 167509752 w 21600"/>
              <a:gd name="T93" fmla="*/ 757316151 h 21600"/>
              <a:gd name="T94" fmla="*/ 167815456 w 21600"/>
              <a:gd name="T95" fmla="*/ 757245689 h 21600"/>
              <a:gd name="T96" fmla="*/ 183814583 w 21600"/>
              <a:gd name="T97" fmla="*/ 771023740 h 21600"/>
              <a:gd name="T98" fmla="*/ 317487704 w 21600"/>
              <a:gd name="T99" fmla="*/ 771023740 h 21600"/>
              <a:gd name="T100" fmla="*/ 334201179 w 21600"/>
              <a:gd name="T101" fmla="*/ 753496809 h 21600"/>
              <a:gd name="T102" fmla="*/ 333486831 w 21600"/>
              <a:gd name="T103" fmla="*/ 749784806 h 21600"/>
              <a:gd name="T104" fmla="*/ 333793573 w 21600"/>
              <a:gd name="T105" fmla="*/ 749713258 h 21600"/>
              <a:gd name="T106" fmla="*/ 280793714 w 21600"/>
              <a:gd name="T107" fmla="*/ 511481870 h 21600"/>
              <a:gd name="T108" fmla="*/ 568156188 w 21600"/>
              <a:gd name="T109" fmla="*/ 600078062 h 21600"/>
              <a:gd name="T110" fmla="*/ 568156188 w 21600"/>
              <a:gd name="T111" fmla="*/ 613320540 h 21600"/>
              <a:gd name="T112" fmla="*/ 618296614 w 21600"/>
              <a:gd name="T113" fmla="*/ 665900182 h 21600"/>
              <a:gd name="T114" fmla="*/ 668403396 w 21600"/>
              <a:gd name="T115" fmla="*/ 613320540 h 21600"/>
              <a:gd name="T116" fmla="*/ 668403396 w 21600"/>
              <a:gd name="T117" fmla="*/ 438091528 h 21600"/>
              <a:gd name="T118" fmla="*/ 735257297 w 21600"/>
              <a:gd name="T119" fmla="*/ 367984955 h 21600"/>
              <a:gd name="T120" fmla="*/ 735257297 w 21600"/>
              <a:gd name="T121" fmla="*/ 297879469 h 21600"/>
              <a:gd name="T122" fmla="*/ 668403396 w 21600"/>
              <a:gd name="T123" fmla="*/ 227808687 h 216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/>
          <a:p>
            <a:endParaRPr lang="sk-SK"/>
          </a:p>
        </p:txBody>
      </p:sp>
      <p:sp>
        <p:nvSpPr>
          <p:cNvPr id="43013" name="BlokTextu 4">
            <a:extLst>
              <a:ext uri="{FF2B5EF4-FFF2-40B4-BE49-F238E27FC236}">
                <a16:creationId xmlns:a16="http://schemas.microsoft.com/office/drawing/2014/main" id="{C6507DFA-0CF6-849A-1CEC-CC0540AA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484487"/>
            <a:ext cx="9901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Monsterrat "/>
              </a:rPr>
              <a:t>dokument na: </a:t>
            </a:r>
            <a:r>
              <a:rPr lang="sk-SK" altLang="sk-SK" sz="1800" dirty="0">
                <a:latin typeface="Monsterrat "/>
                <a:hlinkClick r:id="rId2"/>
              </a:rPr>
              <a:t>https://nivam.sk/mladez/dotacie-v-oblasti-prace-s-mladezou/dokumenty-pre-ziadatelov/</a:t>
            </a:r>
            <a:endParaRPr lang="sk-SK" altLang="sk-SK" sz="1800" dirty="0">
              <a:latin typeface="Monsterrat 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Monsterrat "/>
              </a:rPr>
              <a:t>- </a:t>
            </a:r>
            <a:r>
              <a:rPr lang="sk-SK" altLang="sk-SK" sz="1800" b="1" dirty="0">
                <a:solidFill>
                  <a:schemeClr val="accent2"/>
                </a:solidFill>
                <a:latin typeface="Monsterrat "/>
              </a:rPr>
              <a:t>dokument Sprievodca Aktuálne priority - Projektová logika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800" dirty="0">
              <a:solidFill>
                <a:schemeClr val="accent1"/>
              </a:solidFill>
            </a:endParaRPr>
          </a:p>
        </p:txBody>
      </p:sp>
      <p:sp>
        <p:nvSpPr>
          <p:cNvPr id="43014" name="BlokTextu 9">
            <a:extLst>
              <a:ext uri="{FF2B5EF4-FFF2-40B4-BE49-F238E27FC236}">
                <a16:creationId xmlns:a16="http://schemas.microsoft.com/office/drawing/2014/main" id="{2223A9C7-20EE-68B3-004C-3E7927AA2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676" y="2901859"/>
            <a:ext cx="11156324" cy="412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k-SK" altLang="sk-SK" sz="1800" dirty="0">
                <a:latin typeface="Monsterrat "/>
              </a:rPr>
              <a:t>východisková situácia a cieľové skupiny projektu </a:t>
            </a:r>
            <a:r>
              <a:rPr lang="sk-SK" altLang="sk-SK" sz="1800" dirty="0">
                <a:latin typeface="Monsterrat "/>
                <a:sym typeface="Wingdings" panose="05000000000000000000" pitchFamily="2" charset="2"/>
              </a:rPr>
              <a:t></a:t>
            </a:r>
            <a:r>
              <a:rPr lang="sk-SK" altLang="sk-SK" sz="1800" dirty="0">
                <a:latin typeface="Monsterrat "/>
              </a:rPr>
              <a:t> popísať na ktoré cieľové skupiny je projekt zameraný</a:t>
            </a:r>
          </a:p>
          <a:p>
            <a:pPr marL="285750" indent="-28575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k-SK" altLang="sk-SK" sz="1800" dirty="0">
                <a:latin typeface="Monsterrat "/>
              </a:rPr>
              <a:t> ciele </a:t>
            </a:r>
            <a:r>
              <a:rPr lang="sk-SK" altLang="sk-SK" sz="1800" dirty="0">
                <a:latin typeface="Monsterrat "/>
                <a:sym typeface="Wingdings" panose="05000000000000000000" pitchFamily="2" charset="2"/>
              </a:rPr>
              <a:t></a:t>
            </a:r>
            <a:r>
              <a:rPr lang="sk-SK" altLang="sk-SK" sz="1800" dirty="0">
                <a:latin typeface="Monsterrat "/>
              </a:rPr>
              <a:t> definujte hlavný cieľ + špecifické ciele, formulácia podľa niektorej z metodík tvorby cieľov (napr. SMART)</a:t>
            </a:r>
          </a:p>
          <a:p>
            <a:pPr marL="285750" indent="-28575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k-SK" altLang="sk-SK" sz="1800" dirty="0">
                <a:latin typeface="Monsterrat "/>
              </a:rPr>
              <a:t> aktivity  a časový plán </a:t>
            </a:r>
            <a:r>
              <a:rPr lang="sk-SK" altLang="sk-SK" sz="1800" dirty="0">
                <a:latin typeface="Monsterrat "/>
                <a:sym typeface="Wingdings" panose="05000000000000000000" pitchFamily="2" charset="2"/>
              </a:rPr>
              <a:t></a:t>
            </a:r>
            <a:r>
              <a:rPr lang="sk-SK" altLang="sk-SK" sz="1800" dirty="0">
                <a:latin typeface="Monsterrat "/>
              </a:rPr>
              <a:t> aké aktivity v záujme dosiahnutia cieľov</a:t>
            </a:r>
          </a:p>
          <a:p>
            <a:pPr marL="285750" indent="-28575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k-SK" altLang="sk-SK" sz="1800" dirty="0">
                <a:latin typeface="Monsterrat "/>
                <a:ea typeface="Calibri" panose="020F0502020204030204" pitchFamily="34" charset="0"/>
                <a:cs typeface="Arial" panose="020B0604020202020204" pitchFamily="34" charset="0"/>
              </a:rPr>
              <a:t>rozpočet </a:t>
            </a:r>
            <a:r>
              <a:rPr lang="sk-SK" altLang="sk-SK" sz="1800" dirty="0">
                <a:latin typeface="Monsterrat "/>
                <a:sym typeface="Wingdings" panose="05000000000000000000" pitchFamily="2" charset="2"/>
              </a:rPr>
              <a:t> aké náklady si vyžadujú jednotlivé aktivity</a:t>
            </a:r>
          </a:p>
          <a:p>
            <a:pPr marL="285750" indent="-28575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k-SK" altLang="sk-SK" sz="1800" dirty="0">
                <a:latin typeface="Monsterrat "/>
                <a:sym typeface="Wingdings" panose="05000000000000000000" pitchFamily="2" charset="2"/>
              </a:rPr>
              <a:t>výsledky a dopady  aké očakávané výsledky v súlade s vybraným účelom výzvy a očakávané dopady</a:t>
            </a:r>
          </a:p>
          <a:p>
            <a:pPr marL="285750" indent="-28575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sk-SK" altLang="sk-SK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5" name="BlokTextu 10">
            <a:extLst>
              <a:ext uri="{FF2B5EF4-FFF2-40B4-BE49-F238E27FC236}">
                <a16:creationId xmlns:a16="http://schemas.microsoft.com/office/drawing/2014/main" id="{62E65477-3817-9074-638F-2587D0A8A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19" y="1703388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Monsterrat "/>
              </a:rPr>
              <a:t>viac informácií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ok 3">
            <a:extLst>
              <a:ext uri="{FF2B5EF4-FFF2-40B4-BE49-F238E27FC236}">
                <a16:creationId xmlns:a16="http://schemas.microsoft.com/office/drawing/2014/main" id="{33509095-6777-6DB9-CAFE-4BA255380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Zástupný objekt pre obsah 1">
            <a:extLst>
              <a:ext uri="{FF2B5EF4-FFF2-40B4-BE49-F238E27FC236}">
                <a16:creationId xmlns:a16="http://schemas.microsoft.com/office/drawing/2014/main" id="{126CE69E-E65A-5FEC-3DA1-907D21B98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771015"/>
              </p:ext>
            </p:extLst>
          </p:nvPr>
        </p:nvGraphicFramePr>
        <p:xfrm>
          <a:off x="385589" y="1531344"/>
          <a:ext cx="11490593" cy="516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BlokTextu 13">
            <a:extLst>
              <a:ext uri="{FF2B5EF4-FFF2-40B4-BE49-F238E27FC236}">
                <a16:creationId xmlns:a16="http://schemas.microsoft.com/office/drawing/2014/main" id="{45B2E866-8B2D-C517-4494-8DB92458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47650"/>
            <a:ext cx="502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itchFamily="2" charset="0"/>
              </a:rPr>
              <a:t>Dátumy podania žiadosti</a:t>
            </a:r>
          </a:p>
        </p:txBody>
      </p:sp>
      <p:pic>
        <p:nvPicPr>
          <p:cNvPr id="3" name="Google Shape;537;p20">
            <a:extLst>
              <a:ext uri="{FF2B5EF4-FFF2-40B4-BE49-F238E27FC236}">
                <a16:creationId xmlns:a16="http://schemas.microsoft.com/office/drawing/2014/main" id="{F39E7682-BF28-A358-3F4A-33EC63F5B96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763D787-5634-2C32-7CD3-2A5162986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312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ok 3">
            <a:extLst>
              <a:ext uri="{FF2B5EF4-FFF2-40B4-BE49-F238E27FC236}">
                <a16:creationId xmlns:a16="http://schemas.microsoft.com/office/drawing/2014/main" id="{8D3E590C-188B-4FEF-FB45-E2DFE15D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BlokTextu 13">
            <a:extLst>
              <a:ext uri="{FF2B5EF4-FFF2-40B4-BE49-F238E27FC236}">
                <a16:creationId xmlns:a16="http://schemas.microsoft.com/office/drawing/2014/main" id="{CE9C6D98-7056-5F80-B2DA-796B821C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47650"/>
            <a:ext cx="502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itchFamily="2" charset="0"/>
              </a:rPr>
              <a:t>Podanie žiadosti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3E4E1F9-E6E2-EAEE-ABE5-009E2CE2E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285749"/>
              </p:ext>
            </p:extLst>
          </p:nvPr>
        </p:nvGraphicFramePr>
        <p:xfrm>
          <a:off x="482600" y="1637731"/>
          <a:ext cx="11414581" cy="503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" name="Obdĺžnik 59">
            <a:extLst>
              <a:ext uri="{FF2B5EF4-FFF2-40B4-BE49-F238E27FC236}">
                <a16:creationId xmlns:a16="http://schemas.microsoft.com/office/drawing/2014/main" id="{AC9A6857-612E-8166-8CBC-02543E241C42}"/>
              </a:ext>
            </a:extLst>
          </p:cNvPr>
          <p:cNvSpPr/>
          <p:nvPr/>
        </p:nvSpPr>
        <p:spPr>
          <a:xfrm>
            <a:off x="8208963" y="3033713"/>
            <a:ext cx="269875" cy="27146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k-SK"/>
          </a:p>
        </p:txBody>
      </p:sp>
      <p:grpSp>
        <p:nvGrpSpPr>
          <p:cNvPr id="21511" name="Skupina 61">
            <a:extLst>
              <a:ext uri="{FF2B5EF4-FFF2-40B4-BE49-F238E27FC236}">
                <a16:creationId xmlns:a16="http://schemas.microsoft.com/office/drawing/2014/main" id="{3FE873FD-CB90-4EB3-3863-E796344C8A97}"/>
              </a:ext>
            </a:extLst>
          </p:cNvPr>
          <p:cNvGrpSpPr>
            <a:grpSpLocks/>
          </p:cNvGrpSpPr>
          <p:nvPr/>
        </p:nvGrpSpPr>
        <p:grpSpPr bwMode="auto">
          <a:xfrm>
            <a:off x="8470900" y="2854325"/>
            <a:ext cx="3546475" cy="765175"/>
            <a:chOff x="4009205" y="1257382"/>
            <a:chExt cx="3545926" cy="765369"/>
          </a:xfrm>
        </p:grpSpPr>
        <p:sp>
          <p:nvSpPr>
            <p:cNvPr id="63" name="Obdĺžnik 62">
              <a:extLst>
                <a:ext uri="{FF2B5EF4-FFF2-40B4-BE49-F238E27FC236}">
                  <a16:creationId xmlns:a16="http://schemas.microsoft.com/office/drawing/2014/main" id="{B714656F-8B26-2510-8C07-1197ABCAD699}"/>
                </a:ext>
              </a:extLst>
            </p:cNvPr>
            <p:cNvSpPr/>
            <p:nvPr/>
          </p:nvSpPr>
          <p:spPr>
            <a:xfrm>
              <a:off x="4129836" y="1392354"/>
              <a:ext cx="3425295" cy="6303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64" name="Obdĺžnik 63">
              <a:extLst>
                <a:ext uri="{FF2B5EF4-FFF2-40B4-BE49-F238E27FC236}">
                  <a16:creationId xmlns:a16="http://schemas.microsoft.com/office/drawing/2014/main" id="{271CE156-0B0F-C116-7954-40397AB3CFEA}"/>
                </a:ext>
              </a:extLst>
            </p:cNvPr>
            <p:cNvSpPr/>
            <p:nvPr/>
          </p:nvSpPr>
          <p:spPr>
            <a:xfrm>
              <a:off x="4009205" y="1257382"/>
              <a:ext cx="3425295" cy="630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99568" rIns="99568" bIns="99568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k-SK" sz="1600" dirty="0">
                  <a:latin typeface="Monsterrat "/>
                </a:rPr>
                <a:t>všetky povinné prílohy</a:t>
              </a:r>
            </a:p>
          </p:txBody>
        </p:sp>
      </p:grpSp>
      <p:sp>
        <p:nvSpPr>
          <p:cNvPr id="2" name="Google Shape;263;p33">
            <a:extLst>
              <a:ext uri="{FF2B5EF4-FFF2-40B4-BE49-F238E27FC236}">
                <a16:creationId xmlns:a16="http://schemas.microsoft.com/office/drawing/2014/main" id="{35B936CE-AB84-5264-CEF7-8D0960E9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5523953"/>
            <a:ext cx="4079875" cy="174029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SzPts val="1000"/>
              <a:buFont typeface="Calibri" panose="020F0502020204030204" pitchFamily="34" charset="0"/>
              <a:buNone/>
              <a:defRPr/>
            </a:pPr>
            <a:r>
              <a:rPr lang="sk-SK" sz="1400" dirty="0">
                <a:latin typeface="Monsterrat "/>
              </a:rPr>
              <a:t>Zviazaný originál, podpísaný s prílohami.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SzPts val="1000"/>
              <a:buFont typeface="Calibri" panose="020F0502020204030204" pitchFamily="34" charset="0"/>
              <a:buNone/>
              <a:defRPr/>
            </a:pPr>
            <a:r>
              <a:rPr lang="sk-SK" sz="1400" dirty="0">
                <a:latin typeface="Monsterrat "/>
              </a:rPr>
              <a:t>Na listovej zásielke je potrebné uviesť: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SzPts val="1000"/>
              <a:defRPr/>
            </a:pPr>
            <a:r>
              <a:rPr lang="sk-SK" sz="1400" b="1" dirty="0">
                <a:latin typeface="Monsterrat "/>
              </a:rPr>
              <a:t>názov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SzPts val="1000"/>
              <a:defRPr/>
            </a:pPr>
            <a:r>
              <a:rPr lang="sk-SK" sz="1400" b="1" dirty="0">
                <a:latin typeface="Monsterrat "/>
              </a:rPr>
              <a:t>úplná adresa žiadateľa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SzPts val="1000"/>
              <a:defRPr/>
            </a:pPr>
            <a:r>
              <a:rPr lang="sk-SK" sz="1400" dirty="0">
                <a:latin typeface="Monsterrat "/>
              </a:rPr>
              <a:t>Označenie „</a:t>
            </a:r>
            <a:r>
              <a:rPr lang="sk-SK" sz="1400" b="1" dirty="0">
                <a:latin typeface="Monsterrat "/>
              </a:rPr>
              <a:t>Žiadosť o dotáciu“</a:t>
            </a:r>
            <a:endParaRPr lang="sk-SK" altLang="sk-SK" sz="1400" b="1" dirty="0">
              <a:solidFill>
                <a:srgbClr val="4FC6E1"/>
              </a:solidFill>
              <a:latin typeface="Monsterrat 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F4210EC2-AB1D-E4F1-F53C-5AF1CE0D588B}"/>
              </a:ext>
            </a:extLst>
          </p:cNvPr>
          <p:cNvSpPr/>
          <p:nvPr/>
        </p:nvSpPr>
        <p:spPr>
          <a:xfrm>
            <a:off x="4395260" y="4793571"/>
            <a:ext cx="270445" cy="270445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68E598A-D80A-E32C-5E5C-70E1351BF198}"/>
              </a:ext>
            </a:extLst>
          </p:cNvPr>
          <p:cNvSpPr txBox="1"/>
          <p:nvPr/>
        </p:nvSpPr>
        <p:spPr>
          <a:xfrm>
            <a:off x="4778568" y="4756239"/>
            <a:ext cx="592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Monsterrat "/>
              </a:rPr>
              <a:t>Poštou – do 24.01.2025 - rozhoduje dátum poštovej pečiatky 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6E30527-7ACF-AD74-FED4-5FB1B20B9DDC}"/>
              </a:ext>
            </a:extLst>
          </p:cNvPr>
          <p:cNvSpPr/>
          <p:nvPr/>
        </p:nvSpPr>
        <p:spPr>
          <a:xfrm>
            <a:off x="4395260" y="5253508"/>
            <a:ext cx="270445" cy="270445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42339B2-A331-4DE6-99A7-19E05E0B82CD}"/>
              </a:ext>
            </a:extLst>
          </p:cNvPr>
          <p:cNvSpPr txBox="1"/>
          <p:nvPr/>
        </p:nvSpPr>
        <p:spPr>
          <a:xfrm>
            <a:off x="4762135" y="5235476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Monsterrat "/>
              </a:rPr>
              <a:t>Osobne do 24.01.2025 do 14:00 </a:t>
            </a:r>
          </a:p>
        </p:txBody>
      </p:sp>
      <p:pic>
        <p:nvPicPr>
          <p:cNvPr id="11" name="Google Shape;149;p5">
            <a:extLst>
              <a:ext uri="{FF2B5EF4-FFF2-40B4-BE49-F238E27FC236}">
                <a16:creationId xmlns:a16="http://schemas.microsoft.com/office/drawing/2014/main" id="{4EA7B832-DE34-8895-DB64-8CF58DD549D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0DD5A8A-FE90-70A7-2D60-69DF1CE8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5320446"/>
            <a:ext cx="133229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1980374-5258-5E12-29C4-73797DF89F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1508" y="-120809"/>
            <a:ext cx="2152381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4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262;p33">
            <a:extLst>
              <a:ext uri="{FF2B5EF4-FFF2-40B4-BE49-F238E27FC236}">
                <a16:creationId xmlns:a16="http://schemas.microsoft.com/office/drawing/2014/main" id="{9B5099A9-BECE-0B60-AC66-B3ADF111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075" y="3867000"/>
            <a:ext cx="25812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800"/>
              <a:buFont typeface="Bebas Neue" panose="020B0606020202050201" pitchFamily="34" charset="-18"/>
              <a:buNone/>
            </a:pPr>
            <a:r>
              <a:rPr lang="sk-SK" altLang="sk-SK" sz="1500" b="1" dirty="0">
                <a:solidFill>
                  <a:srgbClr val="27567F"/>
                </a:solidFill>
                <a:latin typeface="Montserrat" panose="00000500000000000000" pitchFamily="2" charset="-18"/>
                <a:cs typeface="Bebas Neue" panose="020B0606020202050201" pitchFamily="34" charset="-18"/>
                <a:sym typeface="Bebas Neue" panose="020B0606020202050201" pitchFamily="34" charset="-18"/>
              </a:rPr>
              <a:t>Ing. Michaela Vrbenská</a:t>
            </a:r>
            <a:endParaRPr lang="sk-SK" altLang="sk-SK" sz="1500" b="1" dirty="0">
              <a:solidFill>
                <a:srgbClr val="27567F"/>
              </a:solidFill>
              <a:latin typeface="Montserrat" panose="00000500000000000000" pitchFamily="2" charset="-18"/>
            </a:endParaRPr>
          </a:p>
        </p:txBody>
      </p:sp>
      <p:sp>
        <p:nvSpPr>
          <p:cNvPr id="11" name="Google Shape;263;p33">
            <a:extLst>
              <a:ext uri="{FF2B5EF4-FFF2-40B4-BE49-F238E27FC236}">
                <a16:creationId xmlns:a16="http://schemas.microsoft.com/office/drawing/2014/main" id="{54481F4E-AC03-B248-9BA2-2C31EBAC9985}"/>
              </a:ext>
            </a:extLst>
          </p:cNvPr>
          <p:cNvSpPr txBox="1"/>
          <p:nvPr/>
        </p:nvSpPr>
        <p:spPr>
          <a:xfrm>
            <a:off x="1284087" y="4182719"/>
            <a:ext cx="2889250" cy="968375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45700" rIns="45700" bIns="45700"/>
          <a:lstStyle/>
          <a:p>
            <a:pPr algn="ctr">
              <a:defRPr/>
            </a:pPr>
            <a:r>
              <a:rPr lang="sk-SK" altLang="sk-SK" sz="1000" dirty="0">
                <a:solidFill>
                  <a:schemeClr val="bg1">
                    <a:lumMod val="65000"/>
                  </a:schemeClr>
                </a:solidFill>
                <a:latin typeface="Monsterrat "/>
              </a:rPr>
              <a:t>Odborný zamestnanec pre dotačnú schému </a:t>
            </a:r>
          </a:p>
          <a:p>
            <a:pPr algn="ctr">
              <a:defRPr/>
            </a:pPr>
            <a:r>
              <a:rPr lang="sk-SK" altLang="sk-SK" sz="1000" dirty="0" err="1">
                <a:solidFill>
                  <a:schemeClr val="bg1">
                    <a:lumMod val="65000"/>
                  </a:schemeClr>
                </a:solidFill>
                <a:latin typeface="Monsterrat "/>
              </a:rPr>
              <a:t>MŠVVaM</a:t>
            </a:r>
            <a:r>
              <a:rPr lang="sk-SK" altLang="sk-SK" sz="1000" dirty="0">
                <a:solidFill>
                  <a:schemeClr val="bg1">
                    <a:lumMod val="65000"/>
                  </a:schemeClr>
                </a:solidFill>
                <a:latin typeface="Monsterrat "/>
              </a:rPr>
              <a:t> SR</a:t>
            </a:r>
          </a:p>
          <a:p>
            <a:pPr algn="ctr">
              <a:lnSpc>
                <a:spcPct val="150000"/>
              </a:lnSpc>
              <a:defRPr/>
            </a:pPr>
            <a:r>
              <a:rPr lang="sk-SK" altLang="sk-SK" sz="1000" dirty="0">
                <a:solidFill>
                  <a:schemeClr val="bg1">
                    <a:lumMod val="65000"/>
                  </a:schemeClr>
                </a:solidFill>
                <a:latin typeface="Monsterrat "/>
              </a:rPr>
              <a:t>Oddelenie podpory práce s mládežou</a:t>
            </a:r>
          </a:p>
          <a:p>
            <a:pPr algn="ctr">
              <a:defRPr/>
            </a:pPr>
            <a:r>
              <a:rPr lang="sk-SK" altLang="sk-SK" sz="1000" dirty="0">
                <a:solidFill>
                  <a:schemeClr val="bg1">
                    <a:lumMod val="65000"/>
                  </a:schemeClr>
                </a:solidFill>
                <a:latin typeface="Monsterrat "/>
              </a:rPr>
              <a:t>Odbor podpory neformálneho vzdelávania</a:t>
            </a:r>
          </a:p>
        </p:txBody>
      </p:sp>
      <p:pic>
        <p:nvPicPr>
          <p:cNvPr id="24580" name="Obrázok 23">
            <a:extLst>
              <a:ext uri="{FF2B5EF4-FFF2-40B4-BE49-F238E27FC236}">
                <a16:creationId xmlns:a16="http://schemas.microsoft.com/office/drawing/2014/main" id="{D9AFA940-5BCF-014E-5B39-51E2C466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BlokTextu 26">
            <a:extLst>
              <a:ext uri="{FF2B5EF4-FFF2-40B4-BE49-F238E27FC236}">
                <a16:creationId xmlns:a16="http://schemas.microsoft.com/office/drawing/2014/main" id="{C088B8C2-85B2-A36D-12CD-F0740674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143125"/>
            <a:ext cx="90632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3000" b="1" dirty="0">
                <a:solidFill>
                  <a:srgbClr val="27567F"/>
                </a:solidFill>
                <a:latin typeface="Montserrat" panose="00000500000000000000" pitchFamily="2" charset="-18"/>
              </a:rPr>
              <a:t>Kontakt ohľadom podávania žiadosti</a:t>
            </a:r>
          </a:p>
        </p:txBody>
      </p:sp>
      <p:sp>
        <p:nvSpPr>
          <p:cNvPr id="24592" name="Rectangle 31">
            <a:extLst>
              <a:ext uri="{FF2B5EF4-FFF2-40B4-BE49-F238E27FC236}">
                <a16:creationId xmlns:a16="http://schemas.microsoft.com/office/drawing/2014/main" id="{A1CE1E94-C900-46CB-DF9B-6086231D1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03" y="5235479"/>
            <a:ext cx="320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dirty="0" err="1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Hálova</a:t>
            </a: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 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851 01 Bratislava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e-mail: </a:t>
            </a: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  <a:hlinkClick r:id="rId3"/>
              </a:rPr>
              <a:t>dotacie@nivam.sk</a:t>
            </a: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web: </a:t>
            </a: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  <a:hlinkClick r:id="rId4"/>
              </a:rPr>
              <a:t>www.nivam.sk</a:t>
            </a:r>
            <a:endParaRPr lang="sk-SK" altLang="sk-SK" sz="1100" dirty="0">
              <a:solidFill>
                <a:srgbClr val="1F497D"/>
              </a:solidFill>
              <a:latin typeface="Monsterrat "/>
              <a:cs typeface="Calibri" panose="020F0502020204030204" pitchFamily="34" charset="0"/>
            </a:endParaRPr>
          </a:p>
        </p:txBody>
      </p:sp>
      <p:sp>
        <p:nvSpPr>
          <p:cNvPr id="2" name="Google Shape;262;p33">
            <a:extLst>
              <a:ext uri="{FF2B5EF4-FFF2-40B4-BE49-F238E27FC236}">
                <a16:creationId xmlns:a16="http://schemas.microsoft.com/office/drawing/2014/main" id="{65FBBBEC-008D-3FF1-9798-83D06A6D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2014" y="3868244"/>
            <a:ext cx="3782876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sk-SK" sz="1500" b="1" dirty="0">
                <a:solidFill>
                  <a:srgbClr val="27567F"/>
                </a:solidFill>
                <a:latin typeface="Montserrat" panose="00000500000000000000" pitchFamily="2" charset="-18"/>
              </a:rPr>
              <a:t>Mgr</a:t>
            </a:r>
            <a:r>
              <a:rPr lang="sk-SK" sz="1500" b="1" dirty="0">
                <a:solidFill>
                  <a:srgbClr val="1F497D"/>
                </a:solidFill>
                <a:effectLst/>
                <a:highlight>
                  <a:srgbClr val="FFFFFF"/>
                </a:highlight>
                <a:latin typeface="Montserrat" panose="00000500000000000000" pitchFamily="2" charset="-18"/>
                <a:ea typeface="Aptos" panose="020B0004020202020204" pitchFamily="34" charset="0"/>
                <a:cs typeface="Aptos" panose="020B0004020202020204" pitchFamily="34" charset="0"/>
              </a:rPr>
              <a:t>. Tímea Gyarmatiová</a:t>
            </a:r>
            <a:endParaRPr lang="sk-SK" sz="1500" dirty="0">
              <a:effectLst/>
              <a:highlight>
                <a:srgbClr val="FFFFFF"/>
              </a:highlight>
              <a:latin typeface="Montserrat" panose="00000500000000000000" pitchFamily="2" charset="-18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Google Shape;263;p33">
            <a:extLst>
              <a:ext uri="{FF2B5EF4-FFF2-40B4-BE49-F238E27FC236}">
                <a16:creationId xmlns:a16="http://schemas.microsoft.com/office/drawing/2014/main" id="{0077117F-F903-9F7D-75A3-256783D6E298}"/>
              </a:ext>
            </a:extLst>
          </p:cNvPr>
          <p:cNvSpPr txBox="1"/>
          <p:nvPr/>
        </p:nvSpPr>
        <p:spPr>
          <a:xfrm>
            <a:off x="6728026" y="4182719"/>
            <a:ext cx="2889250" cy="968375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45700" rIns="45700" bIns="45700"/>
          <a:lstStyle/>
          <a:p>
            <a:pPr algn="ctr">
              <a:defRPr/>
            </a:pPr>
            <a:r>
              <a:rPr lang="sk-SK" altLang="sk-SK" sz="1000" dirty="0">
                <a:solidFill>
                  <a:schemeClr val="bg1">
                    <a:lumMod val="65000"/>
                  </a:schemeClr>
                </a:solidFill>
                <a:latin typeface="Monsterrat "/>
              </a:rPr>
              <a:t>Odborný zamestnanec pre dotačnú schému a akreditačnú komisiu v oblasti práce s mládežou</a:t>
            </a:r>
          </a:p>
          <a:p>
            <a:pPr algn="ctr">
              <a:lnSpc>
                <a:spcPct val="150000"/>
              </a:lnSpc>
              <a:defRPr/>
            </a:pPr>
            <a:r>
              <a:rPr lang="sk-SK" altLang="sk-SK" sz="1000" dirty="0">
                <a:solidFill>
                  <a:schemeClr val="bg1">
                    <a:lumMod val="65000"/>
                  </a:schemeClr>
                </a:solidFill>
                <a:latin typeface="Monsterrat "/>
              </a:rPr>
              <a:t>Oddelenie podpory práce s mládežou</a:t>
            </a:r>
          </a:p>
          <a:p>
            <a:pPr algn="ctr">
              <a:defRPr/>
            </a:pPr>
            <a:r>
              <a:rPr lang="sk-SK" altLang="sk-SK" sz="1000" dirty="0">
                <a:solidFill>
                  <a:schemeClr val="bg1">
                    <a:lumMod val="65000"/>
                  </a:schemeClr>
                </a:solidFill>
                <a:latin typeface="Monsterrat "/>
              </a:rPr>
              <a:t>Odbor podpory neformálneho vzdelávania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A1849053-EDC1-520C-48E1-2AF1437F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451" y="5247041"/>
            <a:ext cx="320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dirty="0" err="1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Hálova</a:t>
            </a: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 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851 01 Bratislava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e-mail:</a:t>
            </a:r>
            <a:r>
              <a:rPr lang="sk-SK" sz="1100" dirty="0">
                <a:solidFill>
                  <a:srgbClr val="1F497D"/>
                </a:solidFill>
                <a:effectLst/>
                <a:latin typeface="Monsterrat 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1100" u="sng" dirty="0">
                <a:solidFill>
                  <a:srgbClr val="0000FF"/>
                </a:solidFill>
                <a:effectLst/>
                <a:latin typeface="Monsterrat "/>
                <a:ea typeface="Aptos" panose="020B0004020202020204" pitchFamily="34" charset="0"/>
                <a:cs typeface="Calibri" panose="020F0502020204030204" pitchFamily="34" charset="0"/>
                <a:hlinkClick r:id="rId5"/>
              </a:rPr>
              <a:t>dotacie@nivam.sk</a:t>
            </a:r>
            <a:endParaRPr lang="sk-SK" sz="1100" u="sng" dirty="0">
              <a:solidFill>
                <a:srgbClr val="0000FF"/>
              </a:solidFill>
              <a:effectLst/>
              <a:latin typeface="Monsterrat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</a:rPr>
              <a:t>web: </a:t>
            </a:r>
            <a:r>
              <a:rPr lang="sk-SK" altLang="sk-SK" sz="1100" dirty="0">
                <a:solidFill>
                  <a:srgbClr val="1F497D"/>
                </a:solidFill>
                <a:latin typeface="Monsterrat "/>
                <a:cs typeface="Calibri" panose="020F0502020204030204" pitchFamily="34" charset="0"/>
                <a:hlinkClick r:id="rId4"/>
              </a:rPr>
              <a:t>www.nivam.sk</a:t>
            </a:r>
            <a:endParaRPr lang="sk-SK" altLang="sk-SK" sz="1100" dirty="0">
              <a:solidFill>
                <a:srgbClr val="1F497D"/>
              </a:solidFill>
              <a:latin typeface="Monsterrat "/>
              <a:cs typeface="Calibri" panose="020F0502020204030204" pitchFamily="34" charset="0"/>
            </a:endParaRPr>
          </a:p>
        </p:txBody>
      </p:sp>
      <p:pic>
        <p:nvPicPr>
          <p:cNvPr id="5" name="Google Shape;537;p20">
            <a:extLst>
              <a:ext uri="{FF2B5EF4-FFF2-40B4-BE49-F238E27FC236}">
                <a16:creationId xmlns:a16="http://schemas.microsoft.com/office/drawing/2014/main" id="{51BAE354-97B8-8B2B-0CFC-D3C0221574A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AC3F4A6-8816-29D0-4A37-67413530A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968" y="-128245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lokTextu 13">
            <a:extLst>
              <a:ext uri="{FF2B5EF4-FFF2-40B4-BE49-F238E27FC236}">
                <a16:creationId xmlns:a16="http://schemas.microsoft.com/office/drawing/2014/main" id="{42334731-A05E-6982-ACF2-02E03E64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690813"/>
            <a:ext cx="5613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4500" b="1" dirty="0">
                <a:solidFill>
                  <a:schemeClr val="bg1"/>
                </a:solidFill>
                <a:latin typeface="Montserrat" panose="00000500000000000000" pitchFamily="2" charset="-18"/>
              </a:rPr>
              <a:t>ĎAKUJEM ZA POZORNOSŤ</a:t>
            </a:r>
            <a:endParaRPr lang="sk-SK" altLang="sk-SK" sz="4500" b="1" dirty="0">
              <a:solidFill>
                <a:srgbClr val="27567F"/>
              </a:solidFill>
              <a:latin typeface="Montserrat" panose="00000500000000000000" pitchFamily="2" charset="-18"/>
            </a:endParaRPr>
          </a:p>
        </p:txBody>
      </p:sp>
      <p:sp>
        <p:nvSpPr>
          <p:cNvPr id="46083" name="BlokTextu 17">
            <a:extLst>
              <a:ext uri="{FF2B5EF4-FFF2-40B4-BE49-F238E27FC236}">
                <a16:creationId xmlns:a16="http://schemas.microsoft.com/office/drawing/2014/main" id="{6881C445-E5C4-8FE2-87E9-A4DFA9B7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938838"/>
            <a:ext cx="246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2000">
                <a:solidFill>
                  <a:srgbClr val="27567F"/>
                </a:solidFill>
                <a:latin typeface="Montserrat" panose="00000500000000000000" pitchFamily="2" charset="-18"/>
              </a:rPr>
              <a:t>WWW.NIVAM.EU</a:t>
            </a:r>
          </a:p>
        </p:txBody>
      </p:sp>
      <p:sp>
        <p:nvSpPr>
          <p:cNvPr id="2" name="Google Shape;545;p21">
            <a:extLst>
              <a:ext uri="{FF2B5EF4-FFF2-40B4-BE49-F238E27FC236}">
                <a16:creationId xmlns:a16="http://schemas.microsoft.com/office/drawing/2014/main" id="{CE903412-0046-613E-9915-1B6426FDD871}"/>
              </a:ext>
            </a:extLst>
          </p:cNvPr>
          <p:cNvSpPr txBox="1"/>
          <p:nvPr/>
        </p:nvSpPr>
        <p:spPr>
          <a:xfrm>
            <a:off x="6165900" y="5228432"/>
            <a:ext cx="5613400" cy="14208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ok 2" descr="Obrázok, na ktorom je text, písmo, symbol, snímka obrazovky&#10;&#10;Automaticky generovaný popis">
            <a:extLst>
              <a:ext uri="{FF2B5EF4-FFF2-40B4-BE49-F238E27FC236}">
                <a16:creationId xmlns:a16="http://schemas.microsoft.com/office/drawing/2014/main" id="{E7AD985A-FC38-2335-85D1-98A82043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75" y="5525747"/>
            <a:ext cx="2829726" cy="1340529"/>
          </a:xfrm>
          <a:prstGeom prst="rect">
            <a:avLst/>
          </a:prstGeom>
        </p:spPr>
      </p:pic>
      <p:pic>
        <p:nvPicPr>
          <p:cNvPr id="4" name="Google Shape;546;p21">
            <a:extLst>
              <a:ext uri="{FF2B5EF4-FFF2-40B4-BE49-F238E27FC236}">
                <a16:creationId xmlns:a16="http://schemas.microsoft.com/office/drawing/2014/main" id="{ABCE20AA-ABDB-27FA-7DEB-07C1A2271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2"/>
          <a:stretch/>
        </p:blipFill>
        <p:spPr>
          <a:xfrm>
            <a:off x="9506689" y="5867398"/>
            <a:ext cx="1772922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3FD0532-73FB-D168-8BD4-B1361B0F57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59337"/>
              </p:ext>
            </p:extLst>
          </p:nvPr>
        </p:nvGraphicFramePr>
        <p:xfrm>
          <a:off x="375045" y="832035"/>
          <a:ext cx="11537555" cy="250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Obrázok 23">
            <a:extLst>
              <a:ext uri="{FF2B5EF4-FFF2-40B4-BE49-F238E27FC236}">
                <a16:creationId xmlns:a16="http://schemas.microsoft.com/office/drawing/2014/main" id="{2F695C97-3E2B-8F9D-6C89-A7378F3B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BlokTextu 24">
            <a:extLst>
              <a:ext uri="{FF2B5EF4-FFF2-40B4-BE49-F238E27FC236}">
                <a16:creationId xmlns:a16="http://schemas.microsoft.com/office/drawing/2014/main" id="{590CAB39-AF32-AE63-0F80-00C905AD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47650"/>
            <a:ext cx="502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>
                <a:solidFill>
                  <a:schemeClr val="bg1"/>
                </a:solidFill>
                <a:latin typeface="Montserrat" panose="00000500000000000000" pitchFamily="2" charset="-18"/>
              </a:rPr>
              <a:t>Oprávnení žiadatelia</a:t>
            </a:r>
          </a:p>
        </p:txBody>
      </p:sp>
      <p:sp>
        <p:nvSpPr>
          <p:cNvPr id="13320" name="Google Shape;206;p30">
            <a:extLst>
              <a:ext uri="{FF2B5EF4-FFF2-40B4-BE49-F238E27FC236}">
                <a16:creationId xmlns:a16="http://schemas.microsoft.com/office/drawing/2014/main" id="{6F7B97B4-A9C4-2172-B265-D05DD0DF3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749" y="2909807"/>
            <a:ext cx="5526088" cy="287703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89000"/>
              <a:buFont typeface="Wingdings" panose="05000000000000000000" pitchFamily="2" charset="2"/>
              <a:buChar char="ü"/>
              <a:defRPr/>
            </a:pPr>
            <a:r>
              <a:rPr lang="sk-SK" altLang="sk-SK" sz="1600" dirty="0">
                <a:solidFill>
                  <a:srgbClr val="27567F"/>
                </a:solidFill>
                <a:latin typeface="Montserrat" pitchFamily="2" charset="0"/>
              </a:rPr>
              <a:t>v </a:t>
            </a:r>
            <a:r>
              <a:rPr lang="sk-SK" sz="1600" dirty="0">
                <a:solidFill>
                  <a:srgbClr val="27567F"/>
                </a:solidFill>
                <a:latin typeface="Montserrat" pitchFamily="2" charset="0"/>
              </a:rPr>
              <a:t>zmysle </a:t>
            </a:r>
            <a:r>
              <a:rPr lang="sk-SK" sz="1600" b="1" dirty="0">
                <a:solidFill>
                  <a:srgbClr val="27567F"/>
                </a:solidFill>
                <a:latin typeface="Montserrat" pitchFamily="2" charset="0"/>
              </a:rPr>
              <a:t>§15 ods. 2 zákona</a:t>
            </a:r>
            <a:r>
              <a:rPr lang="sk-SK" sz="1600" dirty="0">
                <a:solidFill>
                  <a:srgbClr val="27567F"/>
                </a:solidFill>
                <a:latin typeface="Montserrat" pitchFamily="2" charset="0"/>
              </a:rPr>
              <a:t> č. 282/2008 Z. z. </a:t>
            </a:r>
            <a:r>
              <a:rPr lang="sk-SK" sz="1600" b="1" dirty="0">
                <a:solidFill>
                  <a:srgbClr val="27567F"/>
                </a:solidFill>
                <a:latin typeface="Montserrat" pitchFamily="2" charset="0"/>
              </a:rPr>
              <a:t>o podpore práce s mládežou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Wingdings" panose="05000000000000000000" pitchFamily="2" charset="2"/>
              <a:buChar char="ü"/>
              <a:defRPr/>
            </a:pPr>
            <a:endParaRPr lang="sk-SK" sz="1400" dirty="0">
              <a:solidFill>
                <a:schemeClr val="tx2"/>
              </a:solidFill>
              <a:latin typeface="Montserrat" pitchFamily="2" charset="0"/>
            </a:endParaRPr>
          </a:p>
          <a:p>
            <a:pPr marL="1085850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AutoNum type="alphaLcParenR"/>
              <a:defRPr/>
            </a:pPr>
            <a:r>
              <a:rPr lang="sk-SK" sz="1200" dirty="0">
                <a:solidFill>
                  <a:schemeClr val="tx2"/>
                </a:solidFill>
                <a:latin typeface="Montserrat" pitchFamily="2" charset="0"/>
              </a:rPr>
              <a:t>obec,</a:t>
            </a:r>
          </a:p>
          <a:p>
            <a:pPr marL="1085850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AutoNum type="alphaLcParenR"/>
              <a:defRPr/>
            </a:pPr>
            <a:r>
              <a:rPr lang="sk-SK" sz="1200" dirty="0">
                <a:solidFill>
                  <a:schemeClr val="tx2"/>
                </a:solidFill>
                <a:latin typeface="Montserrat" pitchFamily="2" charset="0"/>
              </a:rPr>
              <a:t>vyšší územný celok,</a:t>
            </a:r>
          </a:p>
          <a:p>
            <a:pPr marL="1085850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AutoNum type="alphaLcParenR"/>
              <a:defRPr/>
            </a:pPr>
            <a:r>
              <a:rPr lang="sk-SK" sz="1200" dirty="0">
                <a:solidFill>
                  <a:schemeClr val="tx2"/>
                </a:solidFill>
                <a:latin typeface="Montserrat" pitchFamily="2" charset="0"/>
              </a:rPr>
              <a:t>občianske združenie,</a:t>
            </a:r>
          </a:p>
          <a:p>
            <a:pPr marL="1085850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AutoNum type="alphaLcParenR"/>
              <a:defRPr/>
            </a:pPr>
            <a:r>
              <a:rPr lang="sk-SK" sz="1200" dirty="0">
                <a:solidFill>
                  <a:schemeClr val="tx2"/>
                </a:solidFill>
                <a:latin typeface="Montserrat" pitchFamily="2" charset="0"/>
              </a:rPr>
              <a:t>nadácia,</a:t>
            </a:r>
          </a:p>
          <a:p>
            <a:pPr marL="1085850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AutoNum type="alphaLcParenR"/>
              <a:defRPr/>
            </a:pPr>
            <a:r>
              <a:rPr lang="sk-SK" sz="1200" dirty="0">
                <a:solidFill>
                  <a:schemeClr val="tx2"/>
                </a:solidFill>
                <a:latin typeface="Montserrat" pitchFamily="2" charset="0"/>
              </a:rPr>
              <a:t>nezisková organizácia poskytujúca všeobecne prospešné služby,</a:t>
            </a:r>
          </a:p>
          <a:p>
            <a:pPr marL="1085850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AutoNum type="alphaLcParenR"/>
              <a:defRPr/>
            </a:pPr>
            <a:r>
              <a:rPr lang="sk-SK" sz="1200" dirty="0">
                <a:solidFill>
                  <a:schemeClr val="tx2"/>
                </a:solidFill>
                <a:latin typeface="Montserrat" pitchFamily="2" charset="0"/>
              </a:rPr>
              <a:t>registrovaná cirkev a náboženská spoločnosť,</a:t>
            </a:r>
          </a:p>
          <a:p>
            <a:pPr marL="1085850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AutoNum type="alphaLcParenR"/>
              <a:defRPr/>
            </a:pPr>
            <a:r>
              <a:rPr lang="sk-SK" sz="1200" dirty="0">
                <a:solidFill>
                  <a:schemeClr val="tx2"/>
                </a:solidFill>
                <a:latin typeface="Montserrat" pitchFamily="2" charset="0"/>
              </a:rPr>
              <a:t>centrum voľného času,</a:t>
            </a:r>
          </a:p>
          <a:p>
            <a:pPr marL="1085850" lvl="1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AutoNum type="alphaLcParenR"/>
              <a:defRPr/>
            </a:pPr>
            <a:r>
              <a:rPr lang="sk-SK" sz="1200" dirty="0">
                <a:solidFill>
                  <a:schemeClr val="tx2"/>
                </a:solidFill>
                <a:latin typeface="Montserrat" pitchFamily="2" charset="0"/>
              </a:rPr>
              <a:t>fyzická osoba, ktorá vykonáva prácu s mládežou, je bezúhonná a dovŕšila vek najmenej 18 rokov.</a:t>
            </a:r>
          </a:p>
          <a:p>
            <a:pPr marL="1028700" lvl="1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Wingdings" panose="05000000000000000000" pitchFamily="2" charset="2"/>
              <a:buChar char="ü"/>
              <a:defRPr/>
            </a:pPr>
            <a:endParaRPr lang="sk-SK" altLang="sk-SK" sz="1000" dirty="0">
              <a:solidFill>
                <a:srgbClr val="27567F"/>
              </a:solidFill>
              <a:latin typeface="Montserrat" pitchFamily="2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Wingdings" panose="05000000000000000000" pitchFamily="2" charset="2"/>
              <a:buChar char="ü"/>
              <a:defRPr/>
            </a:pPr>
            <a:endParaRPr lang="sk-SK" sz="1400" dirty="0">
              <a:solidFill>
                <a:srgbClr val="27567F"/>
              </a:solidFill>
              <a:latin typeface="Montserrat" pitchFamily="2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Wingdings" panose="05000000000000000000" pitchFamily="2" charset="2"/>
              <a:buChar char="ü"/>
              <a:defRPr/>
            </a:pPr>
            <a:endParaRPr lang="sk-SK" sz="1400" dirty="0">
              <a:solidFill>
                <a:srgbClr val="27567F"/>
              </a:solidFill>
              <a:latin typeface="Montserrat" pitchFamily="2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 typeface="Wingdings" panose="05000000000000000000" pitchFamily="2" charset="2"/>
              <a:buChar char="ü"/>
              <a:defRPr/>
            </a:pPr>
            <a:endParaRPr lang="sk-SK" sz="1400" b="1" dirty="0">
              <a:solidFill>
                <a:srgbClr val="27567F"/>
              </a:solidFill>
              <a:latin typeface="Montserrat" pitchFamily="2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78C2BFD6-E4EE-90F8-6DC8-F4822D6CAB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807"/>
          <a:stretch/>
        </p:blipFill>
        <p:spPr>
          <a:xfrm>
            <a:off x="482600" y="3910860"/>
            <a:ext cx="1974161" cy="2611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Google Shape;537;p20">
            <a:extLst>
              <a:ext uri="{FF2B5EF4-FFF2-40B4-BE49-F238E27FC236}">
                <a16:creationId xmlns:a16="http://schemas.microsoft.com/office/drawing/2014/main" id="{0B764DD1-07C3-B3B9-16F0-EC42B86FDBE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26413775-4AC1-71B6-8AF8-22B9DBD763F0}"/>
              </a:ext>
            </a:extLst>
          </p:cNvPr>
          <p:cNvSpPr txBox="1"/>
          <p:nvPr/>
        </p:nvSpPr>
        <p:spPr>
          <a:xfrm>
            <a:off x="8052031" y="2989182"/>
            <a:ext cx="3976763" cy="387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1600" b="1" dirty="0">
                <a:solidFill>
                  <a:srgbClr val="27567F"/>
                </a:solidFill>
                <a:latin typeface="Montserrat" pitchFamily="2" charset="0"/>
              </a:rPr>
              <a:t>a zároveň</a:t>
            </a:r>
          </a:p>
          <a:p>
            <a:pPr algn="just"/>
            <a:endParaRPr lang="sk-SK" sz="1600" b="1" dirty="0">
              <a:solidFill>
                <a:srgbClr val="27567F"/>
              </a:solidFill>
              <a:latin typeface="Montserrat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sk-SK" sz="1200" dirty="0">
                <a:solidFill>
                  <a:schemeClr val="tx2"/>
                </a:solidFill>
                <a:latin typeface="Montserrat" panose="00000500000000000000" pitchFamily="2" charset="-18"/>
              </a:rPr>
              <a:t>Subjekt nepôsobí v kultúre, telovýchove a športe (subjekt nie je zapísaný v Registri právnických osôb v športe alebo v Registri fyzických osôb v športe, okrem subjektov zapísaných v týchto registroch v kategórii „iné športové organizácie“, ktoré sú bez príslušnosti k Národným športovým zväzom a Národným športovým organizáciám) alebo nevykonáva činnosť iba podľa osobitného predpisu, ktorým je Zákon č. 448/2008 Z. z. o sociálnych službách a o zmene a doplnení zákona č. 455/1991 Zb. o živnostenskom podnikaní v znení neskorších predpisov.</a:t>
            </a:r>
            <a:endParaRPr lang="sk-SK" sz="1200" dirty="0">
              <a:solidFill>
                <a:schemeClr val="tx2"/>
              </a:solidFill>
              <a:effectLst/>
              <a:latin typeface="Montserrat" panose="00000500000000000000" pitchFamily="2" charset="-18"/>
              <a:ea typeface="Calibri" panose="020F050202020403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91F1EF1-E6E8-0E50-AE80-D5DC54BC2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2968" y="-93506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ok 3">
            <a:extLst>
              <a:ext uri="{FF2B5EF4-FFF2-40B4-BE49-F238E27FC236}">
                <a16:creationId xmlns:a16="http://schemas.microsoft.com/office/drawing/2014/main" id="{CAADA04C-3863-CE95-34E9-0AB8B82A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BlokTextu 13">
            <a:extLst>
              <a:ext uri="{FF2B5EF4-FFF2-40B4-BE49-F238E27FC236}">
                <a16:creationId xmlns:a16="http://schemas.microsoft.com/office/drawing/2014/main" id="{5D7937F9-BE78-F053-393A-1C99AF14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47650"/>
            <a:ext cx="502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>
                <a:solidFill>
                  <a:schemeClr val="bg1"/>
                </a:solidFill>
                <a:latin typeface="Montserrat" panose="00000500000000000000" pitchFamily="2" charset="-18"/>
              </a:rPr>
              <a:t>Cieľové skupiny</a:t>
            </a:r>
          </a:p>
        </p:txBody>
      </p:sp>
      <p:graphicFrame>
        <p:nvGraphicFramePr>
          <p:cNvPr id="6" name="Zástupný objekt pre obsah 7">
            <a:extLst>
              <a:ext uri="{FF2B5EF4-FFF2-40B4-BE49-F238E27FC236}">
                <a16:creationId xmlns:a16="http://schemas.microsoft.com/office/drawing/2014/main" id="{0961D063-F74D-93DB-3297-085BAEDEBBC9}"/>
              </a:ext>
            </a:extLst>
          </p:cNvPr>
          <p:cNvGraphicFramePr>
            <a:graphicFrameLocks/>
          </p:cNvGraphicFramePr>
          <p:nvPr/>
        </p:nvGraphicFramePr>
        <p:xfrm>
          <a:off x="323528" y="865667"/>
          <a:ext cx="1162065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198" name="Google Shape;301;p35">
            <a:extLst>
              <a:ext uri="{FF2B5EF4-FFF2-40B4-BE49-F238E27FC236}">
                <a16:creationId xmlns:a16="http://schemas.microsoft.com/office/drawing/2014/main" id="{4A9EC4E4-8B85-A857-7DDE-11FD0B9F25C8}"/>
              </a:ext>
            </a:extLst>
          </p:cNvPr>
          <p:cNvGrpSpPr>
            <a:grpSpLocks/>
          </p:cNvGrpSpPr>
          <p:nvPr/>
        </p:nvGrpSpPr>
        <p:grpSpPr bwMode="auto">
          <a:xfrm>
            <a:off x="9688513" y="1335088"/>
            <a:ext cx="1671637" cy="1947862"/>
            <a:chOff x="0" y="-2"/>
            <a:chExt cx="2392916" cy="3111667"/>
          </a:xfrm>
        </p:grpSpPr>
        <p:grpSp>
          <p:nvGrpSpPr>
            <p:cNvPr id="8202" name="Google Shape;302;p35">
              <a:extLst>
                <a:ext uri="{FF2B5EF4-FFF2-40B4-BE49-F238E27FC236}">
                  <a16:creationId xmlns:a16="http://schemas.microsoft.com/office/drawing/2014/main" id="{0B1BFE94-B659-A522-8D5B-9AE011294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"/>
              <a:ext cx="2392916" cy="3111667"/>
              <a:chOff x="0" y="-1"/>
              <a:chExt cx="2392915" cy="3111665"/>
            </a:xfrm>
          </p:grpSpPr>
          <p:sp>
            <p:nvSpPr>
              <p:cNvPr id="8204" name="Google Shape;303;p35">
                <a:extLst>
                  <a:ext uri="{FF2B5EF4-FFF2-40B4-BE49-F238E27FC236}">
                    <a16:creationId xmlns:a16="http://schemas.microsoft.com/office/drawing/2014/main" id="{CEF0479D-3AC5-863A-B6F3-8F9CDFC6A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45" y="1384909"/>
                <a:ext cx="920352" cy="534681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2147483646 h 21600"/>
                  <a:gd name="T28" fmla="*/ 2147483646 w 21600"/>
                  <a:gd name="T29" fmla="*/ 2147483646 h 21600"/>
                  <a:gd name="T30" fmla="*/ 2147483646 w 21600"/>
                  <a:gd name="T31" fmla="*/ 2147483646 h 21600"/>
                  <a:gd name="T32" fmla="*/ 2147483646 w 21600"/>
                  <a:gd name="T33" fmla="*/ 2147483646 h 21600"/>
                  <a:gd name="T34" fmla="*/ 2147483646 w 21600"/>
                  <a:gd name="T35" fmla="*/ 2147483646 h 21600"/>
                  <a:gd name="T36" fmla="*/ 2147483646 w 21600"/>
                  <a:gd name="T37" fmla="*/ 2147483646 h 21600"/>
                  <a:gd name="T38" fmla="*/ 2147483646 w 21600"/>
                  <a:gd name="T39" fmla="*/ 2147483646 h 21600"/>
                  <a:gd name="T40" fmla="*/ 2147483646 w 21600"/>
                  <a:gd name="T41" fmla="*/ 2147483646 h 21600"/>
                  <a:gd name="T42" fmla="*/ 2147483646 w 21600"/>
                  <a:gd name="T43" fmla="*/ 2147483646 h 21600"/>
                  <a:gd name="T44" fmla="*/ 2147483646 w 21600"/>
                  <a:gd name="T45" fmla="*/ 2147483646 h 21600"/>
                  <a:gd name="T46" fmla="*/ 2147483646 w 21600"/>
                  <a:gd name="T47" fmla="*/ 2147483646 h 21600"/>
                  <a:gd name="T48" fmla="*/ 2147483646 w 21600"/>
                  <a:gd name="T49" fmla="*/ 2147483646 h 21600"/>
                  <a:gd name="T50" fmla="*/ 2147483646 w 21600"/>
                  <a:gd name="T51" fmla="*/ 2147483646 h 21600"/>
                  <a:gd name="T52" fmla="*/ 2147483646 w 21600"/>
                  <a:gd name="T53" fmla="*/ 2147483646 h 21600"/>
                  <a:gd name="T54" fmla="*/ 2147483646 w 21600"/>
                  <a:gd name="T55" fmla="*/ 2147483646 h 21600"/>
                  <a:gd name="T56" fmla="*/ 2147483646 w 21600"/>
                  <a:gd name="T57" fmla="*/ 2147483646 h 21600"/>
                  <a:gd name="T58" fmla="*/ 2147483646 w 21600"/>
                  <a:gd name="T59" fmla="*/ 2147483646 h 21600"/>
                  <a:gd name="T60" fmla="*/ 2147483646 w 21600"/>
                  <a:gd name="T61" fmla="*/ 2147483646 h 21600"/>
                  <a:gd name="T62" fmla="*/ 2147483646 w 21600"/>
                  <a:gd name="T63" fmla="*/ 2147483646 h 21600"/>
                  <a:gd name="T64" fmla="*/ 2147483646 w 21600"/>
                  <a:gd name="T65" fmla="*/ 2147483646 h 21600"/>
                  <a:gd name="T66" fmla="*/ 2147483646 w 21600"/>
                  <a:gd name="T67" fmla="*/ 2147483646 h 21600"/>
                  <a:gd name="T68" fmla="*/ 2147483646 w 21600"/>
                  <a:gd name="T69" fmla="*/ 2147483646 h 21600"/>
                  <a:gd name="T70" fmla="*/ 2147483646 w 21600"/>
                  <a:gd name="T71" fmla="*/ 2147483646 h 21600"/>
                  <a:gd name="T72" fmla="*/ 2147483646 w 21600"/>
                  <a:gd name="T73" fmla="*/ 0 h 216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600" h="21600" extrusionOk="0">
                    <a:moveTo>
                      <a:pt x="2469" y="0"/>
                    </a:moveTo>
                    <a:lnTo>
                      <a:pt x="2469" y="3187"/>
                    </a:lnTo>
                    <a:lnTo>
                      <a:pt x="1646" y="6020"/>
                    </a:lnTo>
                    <a:lnTo>
                      <a:pt x="1029" y="7436"/>
                    </a:lnTo>
                    <a:lnTo>
                      <a:pt x="0" y="8852"/>
                    </a:lnTo>
                    <a:lnTo>
                      <a:pt x="411" y="10977"/>
                    </a:lnTo>
                    <a:lnTo>
                      <a:pt x="1029" y="12748"/>
                    </a:lnTo>
                    <a:lnTo>
                      <a:pt x="2057" y="15226"/>
                    </a:lnTo>
                    <a:lnTo>
                      <a:pt x="3291" y="17351"/>
                    </a:lnTo>
                    <a:lnTo>
                      <a:pt x="4114" y="18413"/>
                    </a:lnTo>
                    <a:lnTo>
                      <a:pt x="5143" y="19475"/>
                    </a:lnTo>
                    <a:lnTo>
                      <a:pt x="7611" y="20892"/>
                    </a:lnTo>
                    <a:lnTo>
                      <a:pt x="10491" y="21600"/>
                    </a:lnTo>
                    <a:lnTo>
                      <a:pt x="11726" y="21600"/>
                    </a:lnTo>
                    <a:lnTo>
                      <a:pt x="12960" y="21246"/>
                    </a:lnTo>
                    <a:lnTo>
                      <a:pt x="14606" y="20538"/>
                    </a:lnTo>
                    <a:lnTo>
                      <a:pt x="16251" y="19121"/>
                    </a:lnTo>
                    <a:lnTo>
                      <a:pt x="18103" y="16997"/>
                    </a:lnTo>
                    <a:lnTo>
                      <a:pt x="19131" y="15580"/>
                    </a:lnTo>
                    <a:lnTo>
                      <a:pt x="19954" y="13810"/>
                    </a:lnTo>
                    <a:lnTo>
                      <a:pt x="20777" y="11685"/>
                    </a:lnTo>
                    <a:lnTo>
                      <a:pt x="21600" y="9207"/>
                    </a:lnTo>
                    <a:lnTo>
                      <a:pt x="20983" y="8852"/>
                    </a:lnTo>
                    <a:lnTo>
                      <a:pt x="19954" y="7436"/>
                    </a:lnTo>
                    <a:lnTo>
                      <a:pt x="19337" y="6374"/>
                    </a:lnTo>
                    <a:lnTo>
                      <a:pt x="18514" y="2833"/>
                    </a:lnTo>
                    <a:lnTo>
                      <a:pt x="18514" y="354"/>
                    </a:lnTo>
                    <a:lnTo>
                      <a:pt x="17280" y="2479"/>
                    </a:lnTo>
                    <a:lnTo>
                      <a:pt x="15634" y="4249"/>
                    </a:lnTo>
                    <a:lnTo>
                      <a:pt x="12549" y="6374"/>
                    </a:lnTo>
                    <a:lnTo>
                      <a:pt x="11314" y="6728"/>
                    </a:lnTo>
                    <a:lnTo>
                      <a:pt x="9874" y="6728"/>
                    </a:lnTo>
                    <a:lnTo>
                      <a:pt x="8434" y="6374"/>
                    </a:lnTo>
                    <a:lnTo>
                      <a:pt x="6994" y="5666"/>
                    </a:lnTo>
                    <a:lnTo>
                      <a:pt x="5554" y="4249"/>
                    </a:lnTo>
                    <a:lnTo>
                      <a:pt x="4114" y="2479"/>
                    </a:lnTo>
                    <a:lnTo>
                      <a:pt x="24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7CDAD"/>
                  </a:gs>
                  <a:gs pos="25000">
                    <a:srgbClr val="F7CDAD"/>
                  </a:gs>
                  <a:gs pos="100000">
                    <a:srgbClr val="D29B72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12" name="Google Shape;304;p35">
                <a:extLst>
                  <a:ext uri="{FF2B5EF4-FFF2-40B4-BE49-F238E27FC236}">
                    <a16:creationId xmlns:a16="http://schemas.microsoft.com/office/drawing/2014/main" id="{B30BFE54-57DC-4AAA-5D44-35C1E339D571}"/>
                  </a:ext>
                </a:extLst>
              </p:cNvPr>
              <p:cNvSpPr/>
              <p:nvPr/>
            </p:nvSpPr>
            <p:spPr>
              <a:xfrm>
                <a:off x="718749" y="315548"/>
                <a:ext cx="972944" cy="128849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405" y="11608"/>
                    </a:moveTo>
                    <a:lnTo>
                      <a:pt x="21016" y="13224"/>
                    </a:lnTo>
                    <a:lnTo>
                      <a:pt x="20432" y="14988"/>
                    </a:lnTo>
                    <a:lnTo>
                      <a:pt x="19265" y="16604"/>
                    </a:lnTo>
                    <a:lnTo>
                      <a:pt x="17903" y="18220"/>
                    </a:lnTo>
                    <a:lnTo>
                      <a:pt x="16346" y="19543"/>
                    </a:lnTo>
                    <a:lnTo>
                      <a:pt x="14400" y="20571"/>
                    </a:lnTo>
                    <a:lnTo>
                      <a:pt x="13427" y="21012"/>
                    </a:lnTo>
                    <a:lnTo>
                      <a:pt x="12454" y="21306"/>
                    </a:lnTo>
                    <a:lnTo>
                      <a:pt x="11481" y="21453"/>
                    </a:lnTo>
                    <a:lnTo>
                      <a:pt x="10314" y="21600"/>
                    </a:lnTo>
                    <a:lnTo>
                      <a:pt x="9341" y="21453"/>
                    </a:lnTo>
                    <a:lnTo>
                      <a:pt x="8562" y="21306"/>
                    </a:lnTo>
                    <a:lnTo>
                      <a:pt x="6616" y="20718"/>
                    </a:lnTo>
                    <a:lnTo>
                      <a:pt x="4865" y="19690"/>
                    </a:lnTo>
                    <a:lnTo>
                      <a:pt x="3308" y="18367"/>
                    </a:lnTo>
                    <a:lnTo>
                      <a:pt x="1946" y="16898"/>
                    </a:lnTo>
                    <a:lnTo>
                      <a:pt x="973" y="15135"/>
                    </a:lnTo>
                    <a:lnTo>
                      <a:pt x="389" y="13371"/>
                    </a:lnTo>
                    <a:lnTo>
                      <a:pt x="0" y="11608"/>
                    </a:lnTo>
                    <a:lnTo>
                      <a:pt x="0" y="5437"/>
                    </a:lnTo>
                    <a:lnTo>
                      <a:pt x="195" y="4555"/>
                    </a:lnTo>
                    <a:lnTo>
                      <a:pt x="584" y="3820"/>
                    </a:lnTo>
                    <a:lnTo>
                      <a:pt x="973" y="2939"/>
                    </a:lnTo>
                    <a:lnTo>
                      <a:pt x="1557" y="2351"/>
                    </a:lnTo>
                    <a:lnTo>
                      <a:pt x="2530" y="1616"/>
                    </a:lnTo>
                    <a:lnTo>
                      <a:pt x="3503" y="1176"/>
                    </a:lnTo>
                    <a:lnTo>
                      <a:pt x="4865" y="735"/>
                    </a:lnTo>
                    <a:lnTo>
                      <a:pt x="6422" y="441"/>
                    </a:lnTo>
                    <a:lnTo>
                      <a:pt x="8368" y="147"/>
                    </a:lnTo>
                    <a:lnTo>
                      <a:pt x="10508" y="0"/>
                    </a:lnTo>
                    <a:lnTo>
                      <a:pt x="12843" y="147"/>
                    </a:lnTo>
                    <a:lnTo>
                      <a:pt x="14789" y="441"/>
                    </a:lnTo>
                    <a:lnTo>
                      <a:pt x="16541" y="1029"/>
                    </a:lnTo>
                    <a:lnTo>
                      <a:pt x="17903" y="1763"/>
                    </a:lnTo>
                    <a:lnTo>
                      <a:pt x="19070" y="2498"/>
                    </a:lnTo>
                    <a:lnTo>
                      <a:pt x="19849" y="3527"/>
                    </a:lnTo>
                    <a:lnTo>
                      <a:pt x="20627" y="4408"/>
                    </a:lnTo>
                    <a:lnTo>
                      <a:pt x="21016" y="5584"/>
                    </a:lnTo>
                    <a:lnTo>
                      <a:pt x="21405" y="7641"/>
                    </a:lnTo>
                    <a:lnTo>
                      <a:pt x="21600" y="9551"/>
                    </a:lnTo>
                    <a:lnTo>
                      <a:pt x="21405" y="11608"/>
                    </a:lnTo>
                    <a:close/>
                  </a:path>
                </a:pathLst>
              </a:custGeom>
              <a:gradFill>
                <a:gsLst>
                  <a:gs pos="0">
                    <a:srgbClr val="F6C5A0"/>
                  </a:gs>
                  <a:gs pos="66000">
                    <a:srgbClr val="F6C5A0"/>
                  </a:gs>
                  <a:gs pos="100000">
                    <a:srgbClr val="D29B72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lIns="45700" tIns="45700" rIns="45700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defRPr/>
                </a:pPr>
                <a:endPara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8" name="Google Shape;305;p35">
                <a:extLst>
                  <a:ext uri="{FF2B5EF4-FFF2-40B4-BE49-F238E27FC236}">
                    <a16:creationId xmlns:a16="http://schemas.microsoft.com/office/drawing/2014/main" id="{08E97A62-21CB-FB00-DF6E-C5FFD6001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101" y="867758"/>
                <a:ext cx="96418" cy="324316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0 w 21600"/>
                  <a:gd name="T17" fmla="*/ 2147483646 h 21600"/>
                  <a:gd name="T18" fmla="*/ 2147483646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 extrusionOk="0">
                    <a:moveTo>
                      <a:pt x="11782" y="0"/>
                    </a:moveTo>
                    <a:lnTo>
                      <a:pt x="19636" y="2335"/>
                    </a:lnTo>
                    <a:lnTo>
                      <a:pt x="19636" y="3503"/>
                    </a:lnTo>
                    <a:lnTo>
                      <a:pt x="21600" y="5254"/>
                    </a:lnTo>
                    <a:lnTo>
                      <a:pt x="19636" y="8173"/>
                    </a:lnTo>
                    <a:lnTo>
                      <a:pt x="15709" y="11092"/>
                    </a:lnTo>
                    <a:lnTo>
                      <a:pt x="11782" y="15762"/>
                    </a:lnTo>
                    <a:lnTo>
                      <a:pt x="7855" y="18681"/>
                    </a:lnTo>
                    <a:lnTo>
                      <a:pt x="0" y="21600"/>
                    </a:lnTo>
                    <a:lnTo>
                      <a:pt x="11782" y="0"/>
                    </a:lnTo>
                    <a:close/>
                  </a:path>
                </a:pathLst>
              </a:custGeom>
              <a:solidFill>
                <a:srgbClr val="E0B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09" name="Google Shape;306;p35">
                <a:extLst>
                  <a:ext uri="{FF2B5EF4-FFF2-40B4-BE49-F238E27FC236}">
                    <a16:creationId xmlns:a16="http://schemas.microsoft.com/office/drawing/2014/main" id="{4265DF74-C910-F7B9-D252-A47D3D192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507622"/>
                <a:ext cx="2392915" cy="1604042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0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2147483646 h 21600"/>
                  <a:gd name="T28" fmla="*/ 2147483646 w 21600"/>
                  <a:gd name="T29" fmla="*/ 2147483646 h 21600"/>
                  <a:gd name="T30" fmla="*/ 2147483646 w 21600"/>
                  <a:gd name="T31" fmla="*/ 2147483646 h 21600"/>
                  <a:gd name="T32" fmla="*/ 2147483646 w 21600"/>
                  <a:gd name="T33" fmla="*/ 2147483646 h 21600"/>
                  <a:gd name="T34" fmla="*/ 2147483646 w 21600"/>
                  <a:gd name="T35" fmla="*/ 2147483646 h 21600"/>
                  <a:gd name="T36" fmla="*/ 2147483646 w 21600"/>
                  <a:gd name="T37" fmla="*/ 2147483646 h 21600"/>
                  <a:gd name="T38" fmla="*/ 2147483646 w 21600"/>
                  <a:gd name="T39" fmla="*/ 2147483646 h 21600"/>
                  <a:gd name="T40" fmla="*/ 2147483646 w 21600"/>
                  <a:gd name="T41" fmla="*/ 2147483646 h 21600"/>
                  <a:gd name="T42" fmla="*/ 2147483646 w 21600"/>
                  <a:gd name="T43" fmla="*/ 2147483646 h 21600"/>
                  <a:gd name="T44" fmla="*/ 2147483646 w 21600"/>
                  <a:gd name="T45" fmla="*/ 2147483646 h 21600"/>
                  <a:gd name="T46" fmla="*/ 2147483646 w 21600"/>
                  <a:gd name="T47" fmla="*/ 2147483646 h 21600"/>
                  <a:gd name="T48" fmla="*/ 2147483646 w 21600"/>
                  <a:gd name="T49" fmla="*/ 2147483646 h 21600"/>
                  <a:gd name="T50" fmla="*/ 2147483646 w 21600"/>
                  <a:gd name="T51" fmla="*/ 2147483646 h 21600"/>
                  <a:gd name="T52" fmla="*/ 0 w 21600"/>
                  <a:gd name="T53" fmla="*/ 2147483646 h 21600"/>
                  <a:gd name="T54" fmla="*/ 2147483646 w 21600"/>
                  <a:gd name="T55" fmla="*/ 2147483646 h 21600"/>
                  <a:gd name="T56" fmla="*/ 2147483646 w 21600"/>
                  <a:gd name="T57" fmla="*/ 2147483646 h 21600"/>
                  <a:gd name="T58" fmla="*/ 2147483646 w 21600"/>
                  <a:gd name="T59" fmla="*/ 2147483646 h 21600"/>
                  <a:gd name="T60" fmla="*/ 2147483646 w 21600"/>
                  <a:gd name="T61" fmla="*/ 2147483646 h 21600"/>
                  <a:gd name="T62" fmla="*/ 2147483646 w 21600"/>
                  <a:gd name="T63" fmla="*/ 2147483646 h 21600"/>
                  <a:gd name="T64" fmla="*/ 2147483646 w 21600"/>
                  <a:gd name="T65" fmla="*/ 2147483646 h 21600"/>
                  <a:gd name="T66" fmla="*/ 2147483646 w 21600"/>
                  <a:gd name="T67" fmla="*/ 2147483646 h 21600"/>
                  <a:gd name="T68" fmla="*/ 2147483646 w 21600"/>
                  <a:gd name="T69" fmla="*/ 0 h 21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600" h="21600" extrusionOk="0">
                    <a:moveTo>
                      <a:pt x="7516" y="0"/>
                    </a:moveTo>
                    <a:lnTo>
                      <a:pt x="7675" y="472"/>
                    </a:lnTo>
                    <a:lnTo>
                      <a:pt x="7991" y="1534"/>
                    </a:lnTo>
                    <a:lnTo>
                      <a:pt x="8624" y="2951"/>
                    </a:lnTo>
                    <a:lnTo>
                      <a:pt x="9415" y="4131"/>
                    </a:lnTo>
                    <a:lnTo>
                      <a:pt x="10365" y="4839"/>
                    </a:lnTo>
                    <a:lnTo>
                      <a:pt x="10919" y="4839"/>
                    </a:lnTo>
                    <a:lnTo>
                      <a:pt x="11473" y="4603"/>
                    </a:lnTo>
                    <a:lnTo>
                      <a:pt x="12105" y="4013"/>
                    </a:lnTo>
                    <a:lnTo>
                      <a:pt x="12738" y="3187"/>
                    </a:lnTo>
                    <a:lnTo>
                      <a:pt x="13371" y="1770"/>
                    </a:lnTo>
                    <a:lnTo>
                      <a:pt x="14084" y="0"/>
                    </a:lnTo>
                    <a:lnTo>
                      <a:pt x="14084" y="118"/>
                    </a:lnTo>
                    <a:lnTo>
                      <a:pt x="14321" y="590"/>
                    </a:lnTo>
                    <a:lnTo>
                      <a:pt x="14558" y="944"/>
                    </a:lnTo>
                    <a:lnTo>
                      <a:pt x="14875" y="1298"/>
                    </a:lnTo>
                    <a:lnTo>
                      <a:pt x="15349" y="1652"/>
                    </a:lnTo>
                    <a:lnTo>
                      <a:pt x="15982" y="2007"/>
                    </a:lnTo>
                    <a:lnTo>
                      <a:pt x="16536" y="2243"/>
                    </a:lnTo>
                    <a:lnTo>
                      <a:pt x="17802" y="3069"/>
                    </a:lnTo>
                    <a:lnTo>
                      <a:pt x="18514" y="3541"/>
                    </a:lnTo>
                    <a:lnTo>
                      <a:pt x="19147" y="4249"/>
                    </a:lnTo>
                    <a:lnTo>
                      <a:pt x="19701" y="4839"/>
                    </a:lnTo>
                    <a:lnTo>
                      <a:pt x="19938" y="5193"/>
                    </a:lnTo>
                    <a:lnTo>
                      <a:pt x="20097" y="5548"/>
                    </a:lnTo>
                    <a:lnTo>
                      <a:pt x="20334" y="6728"/>
                    </a:lnTo>
                    <a:lnTo>
                      <a:pt x="20651" y="7908"/>
                    </a:lnTo>
                    <a:lnTo>
                      <a:pt x="20967" y="9561"/>
                    </a:lnTo>
                    <a:lnTo>
                      <a:pt x="21284" y="11449"/>
                    </a:lnTo>
                    <a:lnTo>
                      <a:pt x="21521" y="13574"/>
                    </a:lnTo>
                    <a:lnTo>
                      <a:pt x="21600" y="15698"/>
                    </a:lnTo>
                    <a:lnTo>
                      <a:pt x="21600" y="16879"/>
                    </a:lnTo>
                    <a:lnTo>
                      <a:pt x="21521" y="17941"/>
                    </a:lnTo>
                    <a:lnTo>
                      <a:pt x="21442" y="18295"/>
                    </a:lnTo>
                    <a:lnTo>
                      <a:pt x="21284" y="18649"/>
                    </a:lnTo>
                    <a:lnTo>
                      <a:pt x="20888" y="19003"/>
                    </a:lnTo>
                    <a:lnTo>
                      <a:pt x="20176" y="19475"/>
                    </a:lnTo>
                    <a:lnTo>
                      <a:pt x="19305" y="19948"/>
                    </a:lnTo>
                    <a:lnTo>
                      <a:pt x="18198" y="20420"/>
                    </a:lnTo>
                    <a:lnTo>
                      <a:pt x="16774" y="20892"/>
                    </a:lnTo>
                    <a:lnTo>
                      <a:pt x="15033" y="21246"/>
                    </a:lnTo>
                    <a:lnTo>
                      <a:pt x="13134" y="21600"/>
                    </a:lnTo>
                    <a:lnTo>
                      <a:pt x="10919" y="21600"/>
                    </a:lnTo>
                    <a:lnTo>
                      <a:pt x="9811" y="21482"/>
                    </a:lnTo>
                    <a:lnTo>
                      <a:pt x="7200" y="21128"/>
                    </a:lnTo>
                    <a:lnTo>
                      <a:pt x="5538" y="20656"/>
                    </a:lnTo>
                    <a:lnTo>
                      <a:pt x="3798" y="20184"/>
                    </a:lnTo>
                    <a:lnTo>
                      <a:pt x="2136" y="19475"/>
                    </a:lnTo>
                    <a:lnTo>
                      <a:pt x="1345" y="19121"/>
                    </a:lnTo>
                    <a:lnTo>
                      <a:pt x="554" y="18649"/>
                    </a:lnTo>
                    <a:lnTo>
                      <a:pt x="316" y="18295"/>
                    </a:lnTo>
                    <a:lnTo>
                      <a:pt x="158" y="17705"/>
                    </a:lnTo>
                    <a:lnTo>
                      <a:pt x="79" y="17233"/>
                    </a:lnTo>
                    <a:lnTo>
                      <a:pt x="0" y="16643"/>
                    </a:lnTo>
                    <a:lnTo>
                      <a:pt x="79" y="15226"/>
                    </a:lnTo>
                    <a:lnTo>
                      <a:pt x="316" y="12039"/>
                    </a:lnTo>
                    <a:lnTo>
                      <a:pt x="554" y="10151"/>
                    </a:lnTo>
                    <a:lnTo>
                      <a:pt x="870" y="8262"/>
                    </a:lnTo>
                    <a:lnTo>
                      <a:pt x="1345" y="6374"/>
                    </a:lnTo>
                    <a:lnTo>
                      <a:pt x="1582" y="5548"/>
                    </a:lnTo>
                    <a:lnTo>
                      <a:pt x="1899" y="4839"/>
                    </a:lnTo>
                    <a:lnTo>
                      <a:pt x="2215" y="4249"/>
                    </a:lnTo>
                    <a:lnTo>
                      <a:pt x="2769" y="3777"/>
                    </a:lnTo>
                    <a:lnTo>
                      <a:pt x="3481" y="3187"/>
                    </a:lnTo>
                    <a:lnTo>
                      <a:pt x="4035" y="2951"/>
                    </a:lnTo>
                    <a:lnTo>
                      <a:pt x="5380" y="2125"/>
                    </a:lnTo>
                    <a:lnTo>
                      <a:pt x="6804" y="1180"/>
                    </a:lnTo>
                    <a:lnTo>
                      <a:pt x="7279" y="590"/>
                    </a:lnTo>
                    <a:lnTo>
                      <a:pt x="7437" y="354"/>
                    </a:lnTo>
                    <a:lnTo>
                      <a:pt x="75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10" name="Google Shape;307;p35">
                <a:extLst>
                  <a:ext uri="{FF2B5EF4-FFF2-40B4-BE49-F238E27FC236}">
                    <a16:creationId xmlns:a16="http://schemas.microsoft.com/office/drawing/2014/main" id="{9DB9546B-6980-8542-5DC1-F841C3D00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342" y="1437500"/>
                <a:ext cx="315549" cy="552212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0 w 21600"/>
                  <a:gd name="T19" fmla="*/ 2147483646 h 21600"/>
                  <a:gd name="T20" fmla="*/ 0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0 h 21600"/>
                  <a:gd name="T28" fmla="*/ 2147483646 w 21600"/>
                  <a:gd name="T29" fmla="*/ 2147483646 h 21600"/>
                  <a:gd name="T30" fmla="*/ 2147483646 w 21600"/>
                  <a:gd name="T31" fmla="*/ 2147483646 h 21600"/>
                  <a:gd name="T32" fmla="*/ 2147483646 w 21600"/>
                  <a:gd name="T33" fmla="*/ 2147483646 h 21600"/>
                  <a:gd name="T34" fmla="*/ 2147483646 w 21600"/>
                  <a:gd name="T35" fmla="*/ 2147483646 h 21600"/>
                  <a:gd name="T36" fmla="*/ 2147483646 w 21600"/>
                  <a:gd name="T37" fmla="*/ 2147483646 h 21600"/>
                  <a:gd name="T38" fmla="*/ 2147483646 w 21600"/>
                  <a:gd name="T39" fmla="*/ 2147483646 h 21600"/>
                  <a:gd name="T40" fmla="*/ 2147483646 w 21600"/>
                  <a:gd name="T41" fmla="*/ 2147483646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 extrusionOk="0">
                    <a:moveTo>
                      <a:pt x="21600" y="15771"/>
                    </a:moveTo>
                    <a:lnTo>
                      <a:pt x="20400" y="15086"/>
                    </a:lnTo>
                    <a:lnTo>
                      <a:pt x="18600" y="14743"/>
                    </a:lnTo>
                    <a:lnTo>
                      <a:pt x="16800" y="14743"/>
                    </a:lnTo>
                    <a:lnTo>
                      <a:pt x="14400" y="15086"/>
                    </a:lnTo>
                    <a:lnTo>
                      <a:pt x="11400" y="16114"/>
                    </a:lnTo>
                    <a:lnTo>
                      <a:pt x="7800" y="18171"/>
                    </a:lnTo>
                    <a:lnTo>
                      <a:pt x="3600" y="21600"/>
                    </a:lnTo>
                    <a:lnTo>
                      <a:pt x="1800" y="15429"/>
                    </a:lnTo>
                    <a:lnTo>
                      <a:pt x="0" y="9943"/>
                    </a:lnTo>
                    <a:lnTo>
                      <a:pt x="0" y="5143"/>
                    </a:lnTo>
                    <a:lnTo>
                      <a:pt x="2400" y="3086"/>
                    </a:lnTo>
                    <a:lnTo>
                      <a:pt x="4200" y="1371"/>
                    </a:lnTo>
                    <a:lnTo>
                      <a:pt x="5400" y="0"/>
                    </a:lnTo>
                    <a:lnTo>
                      <a:pt x="5400" y="1714"/>
                    </a:lnTo>
                    <a:lnTo>
                      <a:pt x="6000" y="3086"/>
                    </a:lnTo>
                    <a:lnTo>
                      <a:pt x="7200" y="5486"/>
                    </a:lnTo>
                    <a:lnTo>
                      <a:pt x="9000" y="7886"/>
                    </a:lnTo>
                    <a:lnTo>
                      <a:pt x="12000" y="10286"/>
                    </a:lnTo>
                    <a:lnTo>
                      <a:pt x="16200" y="13029"/>
                    </a:lnTo>
                    <a:lnTo>
                      <a:pt x="21600" y="15771"/>
                    </a:lnTo>
                    <a:close/>
                  </a:path>
                </a:pathLst>
              </a:custGeom>
              <a:solidFill>
                <a:srgbClr val="27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11" name="Google Shape;308;p35">
                <a:extLst>
                  <a:ext uri="{FF2B5EF4-FFF2-40B4-BE49-F238E27FC236}">
                    <a16:creationId xmlns:a16="http://schemas.microsoft.com/office/drawing/2014/main" id="{83667F0E-7D52-65F1-14E6-B41E0153B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255" y="1437500"/>
                <a:ext cx="315550" cy="543447"/>
              </a:xfrm>
              <a:custGeom>
                <a:avLst/>
                <a:gdLst>
                  <a:gd name="T0" fmla="*/ 0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0 h 21600"/>
                  <a:gd name="T28" fmla="*/ 2147483646 w 21600"/>
                  <a:gd name="T29" fmla="*/ 2147483646 h 21600"/>
                  <a:gd name="T30" fmla="*/ 2147483646 w 21600"/>
                  <a:gd name="T31" fmla="*/ 2147483646 h 21600"/>
                  <a:gd name="T32" fmla="*/ 2147483646 w 21600"/>
                  <a:gd name="T33" fmla="*/ 2147483646 h 21600"/>
                  <a:gd name="T34" fmla="*/ 2147483646 w 21600"/>
                  <a:gd name="T35" fmla="*/ 2147483646 h 21600"/>
                  <a:gd name="T36" fmla="*/ 2147483646 w 21600"/>
                  <a:gd name="T37" fmla="*/ 2147483646 h 21600"/>
                  <a:gd name="T38" fmla="*/ 2147483646 w 21600"/>
                  <a:gd name="T39" fmla="*/ 2147483646 h 21600"/>
                  <a:gd name="T40" fmla="*/ 0 w 21600"/>
                  <a:gd name="T41" fmla="*/ 2147483646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 extrusionOk="0">
                    <a:moveTo>
                      <a:pt x="0" y="15677"/>
                    </a:moveTo>
                    <a:lnTo>
                      <a:pt x="1200" y="14981"/>
                    </a:lnTo>
                    <a:lnTo>
                      <a:pt x="3000" y="14632"/>
                    </a:lnTo>
                    <a:lnTo>
                      <a:pt x="4800" y="14632"/>
                    </a:lnTo>
                    <a:lnTo>
                      <a:pt x="7200" y="14981"/>
                    </a:lnTo>
                    <a:lnTo>
                      <a:pt x="10200" y="16026"/>
                    </a:lnTo>
                    <a:lnTo>
                      <a:pt x="13800" y="18116"/>
                    </a:lnTo>
                    <a:lnTo>
                      <a:pt x="18000" y="21600"/>
                    </a:lnTo>
                    <a:lnTo>
                      <a:pt x="19800" y="15329"/>
                    </a:lnTo>
                    <a:lnTo>
                      <a:pt x="21600" y="9755"/>
                    </a:lnTo>
                    <a:lnTo>
                      <a:pt x="21600" y="5226"/>
                    </a:lnTo>
                    <a:lnTo>
                      <a:pt x="19200" y="2787"/>
                    </a:lnTo>
                    <a:lnTo>
                      <a:pt x="17400" y="1045"/>
                    </a:lnTo>
                    <a:lnTo>
                      <a:pt x="16200" y="0"/>
                    </a:lnTo>
                    <a:lnTo>
                      <a:pt x="16200" y="1394"/>
                    </a:lnTo>
                    <a:lnTo>
                      <a:pt x="15600" y="3135"/>
                    </a:lnTo>
                    <a:lnTo>
                      <a:pt x="14400" y="5226"/>
                    </a:lnTo>
                    <a:lnTo>
                      <a:pt x="12600" y="7665"/>
                    </a:lnTo>
                    <a:lnTo>
                      <a:pt x="9600" y="10103"/>
                    </a:lnTo>
                    <a:lnTo>
                      <a:pt x="5400" y="12890"/>
                    </a:lnTo>
                    <a:lnTo>
                      <a:pt x="0" y="15677"/>
                    </a:lnTo>
                    <a:close/>
                  </a:path>
                </a:pathLst>
              </a:custGeom>
              <a:solidFill>
                <a:srgbClr val="27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12" name="Google Shape;309;p35">
                <a:extLst>
                  <a:ext uri="{FF2B5EF4-FFF2-40B4-BE49-F238E27FC236}">
                    <a16:creationId xmlns:a16="http://schemas.microsoft.com/office/drawing/2014/main" id="{EAF4B8EF-C7A4-A339-0AD2-451036807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162" y="972942"/>
                <a:ext cx="35063" cy="149010"/>
              </a:xfrm>
              <a:custGeom>
                <a:avLst/>
                <a:gdLst>
                  <a:gd name="T0" fmla="*/ 688991599 w 21600"/>
                  <a:gd name="T1" fmla="*/ 0 h 21600"/>
                  <a:gd name="T2" fmla="*/ 918648740 w 21600"/>
                  <a:gd name="T3" fmla="*/ 2147483646 h 21600"/>
                  <a:gd name="T4" fmla="*/ 688991599 w 21600"/>
                  <a:gd name="T5" fmla="*/ 2147483646 h 21600"/>
                  <a:gd name="T6" fmla="*/ 459329542 w 21600"/>
                  <a:gd name="T7" fmla="*/ 2147483646 h 21600"/>
                  <a:gd name="T8" fmla="*/ 0 w 21600"/>
                  <a:gd name="T9" fmla="*/ 2147483646 h 21600"/>
                  <a:gd name="T10" fmla="*/ 688991599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 extrusionOk="0">
                    <a:moveTo>
                      <a:pt x="16200" y="0"/>
                    </a:moveTo>
                    <a:lnTo>
                      <a:pt x="21600" y="1271"/>
                    </a:lnTo>
                    <a:lnTo>
                      <a:pt x="16200" y="5082"/>
                    </a:lnTo>
                    <a:lnTo>
                      <a:pt x="10800" y="13976"/>
                    </a:lnTo>
                    <a:lnTo>
                      <a:pt x="0" y="21600"/>
                    </a:lnTo>
                    <a:lnTo>
                      <a:pt x="16200" y="0"/>
                    </a:lnTo>
                    <a:close/>
                  </a:path>
                </a:pathLst>
              </a:custGeom>
              <a:solidFill>
                <a:srgbClr val="C99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13" name="Google Shape;310;p35">
                <a:extLst>
                  <a:ext uri="{FF2B5EF4-FFF2-40B4-BE49-F238E27FC236}">
                    <a16:creationId xmlns:a16="http://schemas.microsoft.com/office/drawing/2014/main" id="{0459D8DD-6078-8F73-2A23-46E6B173F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923" y="911585"/>
                <a:ext cx="70123" cy="245428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0 w 21600"/>
                  <a:gd name="T21" fmla="*/ 2147483646 h 21600"/>
                  <a:gd name="T22" fmla="*/ 0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0 h 21600"/>
                  <a:gd name="T28" fmla="*/ 2147483646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 extrusionOk="0">
                    <a:moveTo>
                      <a:pt x="13500" y="0"/>
                    </a:moveTo>
                    <a:lnTo>
                      <a:pt x="16200" y="1543"/>
                    </a:lnTo>
                    <a:lnTo>
                      <a:pt x="21600" y="5400"/>
                    </a:lnTo>
                    <a:lnTo>
                      <a:pt x="18900" y="8486"/>
                    </a:lnTo>
                    <a:lnTo>
                      <a:pt x="16200" y="12343"/>
                    </a:lnTo>
                    <a:lnTo>
                      <a:pt x="18900" y="15429"/>
                    </a:lnTo>
                    <a:lnTo>
                      <a:pt x="21600" y="21600"/>
                    </a:lnTo>
                    <a:lnTo>
                      <a:pt x="8100" y="17743"/>
                    </a:lnTo>
                    <a:lnTo>
                      <a:pt x="5400" y="13886"/>
                    </a:lnTo>
                    <a:lnTo>
                      <a:pt x="2700" y="10800"/>
                    </a:lnTo>
                    <a:lnTo>
                      <a:pt x="0" y="5400"/>
                    </a:lnTo>
                    <a:lnTo>
                      <a:pt x="0" y="3086"/>
                    </a:lnTo>
                    <a:lnTo>
                      <a:pt x="2700" y="771"/>
                    </a:lnTo>
                    <a:lnTo>
                      <a:pt x="5400" y="0"/>
                    </a:lnTo>
                    <a:lnTo>
                      <a:pt x="13500" y="0"/>
                    </a:lnTo>
                    <a:close/>
                  </a:path>
                </a:pathLst>
              </a:custGeom>
              <a:solidFill>
                <a:srgbClr val="E0B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14" name="Google Shape;311;p35">
                <a:extLst>
                  <a:ext uri="{FF2B5EF4-FFF2-40B4-BE49-F238E27FC236}">
                    <a16:creationId xmlns:a16="http://schemas.microsoft.com/office/drawing/2014/main" id="{8565C2A5-AEC0-DD83-CDE6-30623C373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84" y="972942"/>
                <a:ext cx="35063" cy="149010"/>
              </a:xfrm>
              <a:custGeom>
                <a:avLst/>
                <a:gdLst>
                  <a:gd name="T0" fmla="*/ 229669599 w 21600"/>
                  <a:gd name="T1" fmla="*/ 0 h 21600"/>
                  <a:gd name="T2" fmla="*/ 0 w 21600"/>
                  <a:gd name="T3" fmla="*/ 0 h 21600"/>
                  <a:gd name="T4" fmla="*/ 0 w 21600"/>
                  <a:gd name="T5" fmla="*/ 2147483646 h 21600"/>
                  <a:gd name="T6" fmla="*/ 459329542 w 21600"/>
                  <a:gd name="T7" fmla="*/ 2147483646 h 21600"/>
                  <a:gd name="T8" fmla="*/ 918648740 w 21600"/>
                  <a:gd name="T9" fmla="*/ 2147483646 h 21600"/>
                  <a:gd name="T10" fmla="*/ 229669599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0" y="0"/>
                    </a:lnTo>
                    <a:lnTo>
                      <a:pt x="0" y="5082"/>
                    </a:lnTo>
                    <a:lnTo>
                      <a:pt x="10800" y="13976"/>
                    </a:lnTo>
                    <a:lnTo>
                      <a:pt x="21600" y="21600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C99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15" name="Google Shape;312;p35">
                <a:extLst>
                  <a:ext uri="{FF2B5EF4-FFF2-40B4-BE49-F238E27FC236}">
                    <a16:creationId xmlns:a16="http://schemas.microsoft.com/office/drawing/2014/main" id="{54C13261-3BFE-C699-F1EB-CD1037F66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280" y="946646"/>
                <a:ext cx="157775" cy="271724"/>
              </a:xfrm>
              <a:custGeom>
                <a:avLst/>
                <a:gdLst>
                  <a:gd name="T0" fmla="*/ 0 w 21600"/>
                  <a:gd name="T1" fmla="*/ 2147483646 h 21600"/>
                  <a:gd name="T2" fmla="*/ 0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0 h 21600"/>
                  <a:gd name="T26" fmla="*/ 0 w 21600"/>
                  <a:gd name="T27" fmla="*/ 2147483646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 extrusionOk="0">
                    <a:moveTo>
                      <a:pt x="0" y="4877"/>
                    </a:moveTo>
                    <a:lnTo>
                      <a:pt x="0" y="6968"/>
                    </a:lnTo>
                    <a:lnTo>
                      <a:pt x="2400" y="11148"/>
                    </a:lnTo>
                    <a:lnTo>
                      <a:pt x="4800" y="13935"/>
                    </a:lnTo>
                    <a:lnTo>
                      <a:pt x="8400" y="16723"/>
                    </a:lnTo>
                    <a:lnTo>
                      <a:pt x="13200" y="19510"/>
                    </a:lnTo>
                    <a:lnTo>
                      <a:pt x="21600" y="21600"/>
                    </a:lnTo>
                    <a:lnTo>
                      <a:pt x="18000" y="20206"/>
                    </a:lnTo>
                    <a:lnTo>
                      <a:pt x="14400" y="19510"/>
                    </a:lnTo>
                    <a:lnTo>
                      <a:pt x="10800" y="17419"/>
                    </a:lnTo>
                    <a:lnTo>
                      <a:pt x="3600" y="10452"/>
                    </a:lnTo>
                    <a:lnTo>
                      <a:pt x="1200" y="5574"/>
                    </a:lnTo>
                    <a:lnTo>
                      <a:pt x="1200" y="0"/>
                    </a:lnTo>
                    <a:lnTo>
                      <a:pt x="0" y="4877"/>
                    </a:lnTo>
                    <a:close/>
                  </a:path>
                </a:pathLst>
              </a:custGeom>
              <a:solidFill>
                <a:srgbClr val="DFB28B">
                  <a:alpha val="4588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16" name="Google Shape;313;p35">
                <a:extLst>
                  <a:ext uri="{FF2B5EF4-FFF2-40B4-BE49-F238E27FC236}">
                    <a16:creationId xmlns:a16="http://schemas.microsoft.com/office/drawing/2014/main" id="{8BD5157C-0FE3-1EEC-165E-8FDE13F99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622" y="946646"/>
                <a:ext cx="157775" cy="271724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0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0 h 21600"/>
                  <a:gd name="T28" fmla="*/ 2147483646 w 21600"/>
                  <a:gd name="T29" fmla="*/ 2147483646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 extrusionOk="0">
                    <a:moveTo>
                      <a:pt x="21600" y="4877"/>
                    </a:moveTo>
                    <a:lnTo>
                      <a:pt x="21600" y="6968"/>
                    </a:lnTo>
                    <a:lnTo>
                      <a:pt x="19200" y="11148"/>
                    </a:lnTo>
                    <a:lnTo>
                      <a:pt x="16800" y="13935"/>
                    </a:lnTo>
                    <a:lnTo>
                      <a:pt x="13200" y="16723"/>
                    </a:lnTo>
                    <a:lnTo>
                      <a:pt x="7200" y="19510"/>
                    </a:lnTo>
                    <a:lnTo>
                      <a:pt x="0" y="21600"/>
                    </a:lnTo>
                    <a:lnTo>
                      <a:pt x="3600" y="20206"/>
                    </a:lnTo>
                    <a:lnTo>
                      <a:pt x="7200" y="19510"/>
                    </a:lnTo>
                    <a:lnTo>
                      <a:pt x="10800" y="17419"/>
                    </a:lnTo>
                    <a:lnTo>
                      <a:pt x="14400" y="13935"/>
                    </a:lnTo>
                    <a:lnTo>
                      <a:pt x="16800" y="10452"/>
                    </a:lnTo>
                    <a:lnTo>
                      <a:pt x="19200" y="5574"/>
                    </a:lnTo>
                    <a:lnTo>
                      <a:pt x="20400" y="0"/>
                    </a:lnTo>
                    <a:lnTo>
                      <a:pt x="21600" y="4877"/>
                    </a:lnTo>
                    <a:close/>
                  </a:path>
                </a:pathLst>
              </a:custGeom>
              <a:solidFill>
                <a:srgbClr val="DFB28B">
                  <a:alpha val="4588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22" name="Google Shape;314;p35">
                <a:extLst>
                  <a:ext uri="{FF2B5EF4-FFF2-40B4-BE49-F238E27FC236}">
                    <a16:creationId xmlns:a16="http://schemas.microsoft.com/office/drawing/2014/main" id="{5BA34411-0599-874B-F578-1D1551E7BB06}"/>
                  </a:ext>
                </a:extLst>
              </p:cNvPr>
              <p:cNvSpPr/>
              <p:nvPr/>
            </p:nvSpPr>
            <p:spPr>
              <a:xfrm>
                <a:off x="684014" y="27894"/>
                <a:ext cx="1058973" cy="9636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678" y="10996"/>
                    </a:moveTo>
                    <a:lnTo>
                      <a:pt x="2856" y="10407"/>
                    </a:lnTo>
                    <a:lnTo>
                      <a:pt x="4106" y="9033"/>
                    </a:lnTo>
                    <a:lnTo>
                      <a:pt x="5177" y="8444"/>
                    </a:lnTo>
                    <a:lnTo>
                      <a:pt x="6605" y="8051"/>
                    </a:lnTo>
                    <a:lnTo>
                      <a:pt x="8390" y="8051"/>
                    </a:lnTo>
                    <a:lnTo>
                      <a:pt x="10532" y="8247"/>
                    </a:lnTo>
                    <a:lnTo>
                      <a:pt x="12317" y="7855"/>
                    </a:lnTo>
                    <a:lnTo>
                      <a:pt x="13388" y="7855"/>
                    </a:lnTo>
                    <a:lnTo>
                      <a:pt x="14638" y="8051"/>
                    </a:lnTo>
                    <a:lnTo>
                      <a:pt x="15888" y="8640"/>
                    </a:lnTo>
                    <a:lnTo>
                      <a:pt x="16602" y="9033"/>
                    </a:lnTo>
                    <a:lnTo>
                      <a:pt x="17673" y="10211"/>
                    </a:lnTo>
                    <a:lnTo>
                      <a:pt x="18208" y="11193"/>
                    </a:lnTo>
                    <a:lnTo>
                      <a:pt x="18744" y="12764"/>
                    </a:lnTo>
                    <a:lnTo>
                      <a:pt x="19279" y="14924"/>
                    </a:lnTo>
                    <a:lnTo>
                      <a:pt x="19636" y="17869"/>
                    </a:lnTo>
                    <a:lnTo>
                      <a:pt x="19993" y="21600"/>
                    </a:lnTo>
                    <a:lnTo>
                      <a:pt x="20707" y="18655"/>
                    </a:lnTo>
                    <a:lnTo>
                      <a:pt x="21064" y="17476"/>
                    </a:lnTo>
                    <a:lnTo>
                      <a:pt x="21243" y="16102"/>
                    </a:lnTo>
                    <a:lnTo>
                      <a:pt x="21600" y="14335"/>
                    </a:lnTo>
                    <a:lnTo>
                      <a:pt x="21600" y="12567"/>
                    </a:lnTo>
                    <a:lnTo>
                      <a:pt x="21421" y="10604"/>
                    </a:lnTo>
                    <a:lnTo>
                      <a:pt x="21243" y="9622"/>
                    </a:lnTo>
                    <a:lnTo>
                      <a:pt x="20886" y="8640"/>
                    </a:lnTo>
                    <a:lnTo>
                      <a:pt x="20350" y="7855"/>
                    </a:lnTo>
                    <a:lnTo>
                      <a:pt x="19815" y="6873"/>
                    </a:lnTo>
                    <a:lnTo>
                      <a:pt x="19458" y="6480"/>
                    </a:lnTo>
                    <a:lnTo>
                      <a:pt x="18387" y="5498"/>
                    </a:lnTo>
                    <a:lnTo>
                      <a:pt x="17494" y="4909"/>
                    </a:lnTo>
                    <a:lnTo>
                      <a:pt x="16423" y="4320"/>
                    </a:lnTo>
                    <a:lnTo>
                      <a:pt x="15174" y="3731"/>
                    </a:lnTo>
                    <a:lnTo>
                      <a:pt x="13745" y="3338"/>
                    </a:lnTo>
                    <a:lnTo>
                      <a:pt x="13388" y="3142"/>
                    </a:lnTo>
                    <a:lnTo>
                      <a:pt x="12496" y="2356"/>
                    </a:lnTo>
                    <a:lnTo>
                      <a:pt x="11782" y="1375"/>
                    </a:lnTo>
                    <a:lnTo>
                      <a:pt x="11603" y="785"/>
                    </a:lnTo>
                    <a:lnTo>
                      <a:pt x="11425" y="0"/>
                    </a:lnTo>
                    <a:lnTo>
                      <a:pt x="10711" y="589"/>
                    </a:lnTo>
                    <a:lnTo>
                      <a:pt x="10175" y="1375"/>
                    </a:lnTo>
                    <a:lnTo>
                      <a:pt x="9997" y="1767"/>
                    </a:lnTo>
                    <a:lnTo>
                      <a:pt x="9818" y="2356"/>
                    </a:lnTo>
                    <a:lnTo>
                      <a:pt x="9104" y="1964"/>
                    </a:lnTo>
                    <a:lnTo>
                      <a:pt x="8747" y="2553"/>
                    </a:lnTo>
                    <a:lnTo>
                      <a:pt x="7676" y="1964"/>
                    </a:lnTo>
                    <a:lnTo>
                      <a:pt x="7676" y="1767"/>
                    </a:lnTo>
                    <a:lnTo>
                      <a:pt x="7855" y="1375"/>
                    </a:lnTo>
                    <a:lnTo>
                      <a:pt x="7676" y="1178"/>
                    </a:lnTo>
                    <a:lnTo>
                      <a:pt x="6783" y="2160"/>
                    </a:lnTo>
                    <a:lnTo>
                      <a:pt x="5891" y="2553"/>
                    </a:lnTo>
                    <a:lnTo>
                      <a:pt x="4106" y="3927"/>
                    </a:lnTo>
                    <a:lnTo>
                      <a:pt x="1964" y="6284"/>
                    </a:lnTo>
                    <a:lnTo>
                      <a:pt x="893" y="7855"/>
                    </a:lnTo>
                    <a:lnTo>
                      <a:pt x="357" y="9425"/>
                    </a:lnTo>
                    <a:lnTo>
                      <a:pt x="179" y="10015"/>
                    </a:lnTo>
                    <a:lnTo>
                      <a:pt x="0" y="11978"/>
                    </a:lnTo>
                    <a:lnTo>
                      <a:pt x="0" y="13745"/>
                    </a:lnTo>
                    <a:lnTo>
                      <a:pt x="179" y="15709"/>
                    </a:lnTo>
                    <a:lnTo>
                      <a:pt x="536" y="18262"/>
                    </a:lnTo>
                    <a:lnTo>
                      <a:pt x="1071" y="21404"/>
                    </a:lnTo>
                    <a:lnTo>
                      <a:pt x="1071" y="19833"/>
                    </a:lnTo>
                    <a:lnTo>
                      <a:pt x="1250" y="16691"/>
                    </a:lnTo>
                    <a:lnTo>
                      <a:pt x="1607" y="13156"/>
                    </a:lnTo>
                    <a:lnTo>
                      <a:pt x="1964" y="11782"/>
                    </a:lnTo>
                    <a:lnTo>
                      <a:pt x="2678" y="1099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txBody>
              <a:bodyPr spcFirstLastPara="1" lIns="45700" tIns="45700" rIns="45700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defRPr/>
                </a:pPr>
                <a:endParaRPr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8" name="Google Shape;315;p35">
                <a:extLst>
                  <a:ext uri="{FF2B5EF4-FFF2-40B4-BE49-F238E27FC236}">
                    <a16:creationId xmlns:a16="http://schemas.microsoft.com/office/drawing/2014/main" id="{9DA03B53-30D3-0ECB-0E26-165E2EFC8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012" y="43826"/>
                <a:ext cx="87653" cy="324315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120" y="1168"/>
                    </a:lnTo>
                    <a:lnTo>
                      <a:pt x="8640" y="2919"/>
                    </a:lnTo>
                    <a:lnTo>
                      <a:pt x="4320" y="5254"/>
                    </a:lnTo>
                    <a:lnTo>
                      <a:pt x="0" y="8173"/>
                    </a:lnTo>
                    <a:lnTo>
                      <a:pt x="0" y="11676"/>
                    </a:lnTo>
                    <a:lnTo>
                      <a:pt x="4320" y="16346"/>
                    </a:lnTo>
                    <a:lnTo>
                      <a:pt x="15120" y="21600"/>
                    </a:lnTo>
                    <a:lnTo>
                      <a:pt x="12960" y="19265"/>
                    </a:lnTo>
                    <a:lnTo>
                      <a:pt x="6480" y="13427"/>
                    </a:lnTo>
                    <a:lnTo>
                      <a:pt x="6480" y="6422"/>
                    </a:lnTo>
                    <a:lnTo>
                      <a:pt x="12960" y="29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19" name="Google Shape;316;p35">
                <a:extLst>
                  <a:ext uri="{FF2B5EF4-FFF2-40B4-BE49-F238E27FC236}">
                    <a16:creationId xmlns:a16="http://schemas.microsoft.com/office/drawing/2014/main" id="{0ECFF0D1-8984-C5DE-BA37-FD78DB84E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890" y="131478"/>
                <a:ext cx="70123" cy="219133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 extrusionOk="0">
                    <a:moveTo>
                      <a:pt x="13500" y="0"/>
                    </a:moveTo>
                    <a:lnTo>
                      <a:pt x="2700" y="5184"/>
                    </a:lnTo>
                    <a:lnTo>
                      <a:pt x="0" y="7776"/>
                    </a:lnTo>
                    <a:lnTo>
                      <a:pt x="0" y="12096"/>
                    </a:lnTo>
                    <a:lnTo>
                      <a:pt x="2700" y="15552"/>
                    </a:lnTo>
                    <a:lnTo>
                      <a:pt x="21600" y="21600"/>
                    </a:lnTo>
                    <a:lnTo>
                      <a:pt x="10800" y="16416"/>
                    </a:lnTo>
                    <a:lnTo>
                      <a:pt x="5400" y="12960"/>
                    </a:lnTo>
                    <a:lnTo>
                      <a:pt x="5400" y="5184"/>
                    </a:lnTo>
                    <a:lnTo>
                      <a:pt x="13500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0" name="Google Shape;317;p35">
                <a:extLst>
                  <a:ext uri="{FF2B5EF4-FFF2-40B4-BE49-F238E27FC236}">
                    <a16:creationId xmlns:a16="http://schemas.microsoft.com/office/drawing/2014/main" id="{DAA6910F-90E0-3BB5-B5E0-922F205A9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52" y="140243"/>
                <a:ext cx="87653" cy="227897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 extrusionOk="0">
                    <a:moveTo>
                      <a:pt x="8640" y="0"/>
                    </a:moveTo>
                    <a:lnTo>
                      <a:pt x="6480" y="1662"/>
                    </a:lnTo>
                    <a:lnTo>
                      <a:pt x="2160" y="4154"/>
                    </a:lnTo>
                    <a:lnTo>
                      <a:pt x="0" y="7477"/>
                    </a:lnTo>
                    <a:lnTo>
                      <a:pt x="0" y="10800"/>
                    </a:lnTo>
                    <a:lnTo>
                      <a:pt x="2160" y="14954"/>
                    </a:lnTo>
                    <a:lnTo>
                      <a:pt x="8640" y="18277"/>
                    </a:lnTo>
                    <a:lnTo>
                      <a:pt x="21600" y="21600"/>
                    </a:lnTo>
                    <a:lnTo>
                      <a:pt x="17280" y="20769"/>
                    </a:lnTo>
                    <a:lnTo>
                      <a:pt x="8640" y="15785"/>
                    </a:lnTo>
                    <a:lnTo>
                      <a:pt x="4320" y="12462"/>
                    </a:lnTo>
                    <a:lnTo>
                      <a:pt x="2160" y="9138"/>
                    </a:lnTo>
                    <a:lnTo>
                      <a:pt x="4320" y="4154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1" name="Google Shape;318;p35">
                <a:extLst>
                  <a:ext uri="{FF2B5EF4-FFF2-40B4-BE49-F238E27FC236}">
                    <a16:creationId xmlns:a16="http://schemas.microsoft.com/office/drawing/2014/main" id="{8049686A-DAD4-DD26-10EB-54344912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176" y="140243"/>
                <a:ext cx="87653" cy="227897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6480" y="1662"/>
                    </a:lnTo>
                    <a:lnTo>
                      <a:pt x="2160" y="4154"/>
                    </a:lnTo>
                    <a:lnTo>
                      <a:pt x="0" y="7477"/>
                    </a:lnTo>
                    <a:lnTo>
                      <a:pt x="0" y="10800"/>
                    </a:lnTo>
                    <a:lnTo>
                      <a:pt x="2160" y="14954"/>
                    </a:lnTo>
                    <a:lnTo>
                      <a:pt x="10800" y="18277"/>
                    </a:lnTo>
                    <a:lnTo>
                      <a:pt x="21600" y="21600"/>
                    </a:lnTo>
                    <a:lnTo>
                      <a:pt x="17280" y="20769"/>
                    </a:lnTo>
                    <a:lnTo>
                      <a:pt x="8640" y="15785"/>
                    </a:lnTo>
                    <a:lnTo>
                      <a:pt x="4320" y="12462"/>
                    </a:lnTo>
                    <a:lnTo>
                      <a:pt x="4320" y="415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2" name="Google Shape;319;p35">
                <a:extLst>
                  <a:ext uri="{FF2B5EF4-FFF2-40B4-BE49-F238E27FC236}">
                    <a16:creationId xmlns:a16="http://schemas.microsoft.com/office/drawing/2014/main" id="{2E0BE2DE-18CD-60E0-B329-5E1D394A4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238" y="96417"/>
                <a:ext cx="87653" cy="236663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 extrusionOk="0">
                    <a:moveTo>
                      <a:pt x="8640" y="0"/>
                    </a:moveTo>
                    <a:lnTo>
                      <a:pt x="6480" y="2400"/>
                    </a:lnTo>
                    <a:lnTo>
                      <a:pt x="2160" y="4800"/>
                    </a:lnTo>
                    <a:lnTo>
                      <a:pt x="0" y="8000"/>
                    </a:lnTo>
                    <a:lnTo>
                      <a:pt x="0" y="11200"/>
                    </a:lnTo>
                    <a:lnTo>
                      <a:pt x="2160" y="14400"/>
                    </a:lnTo>
                    <a:lnTo>
                      <a:pt x="8640" y="18400"/>
                    </a:lnTo>
                    <a:lnTo>
                      <a:pt x="21600" y="21600"/>
                    </a:lnTo>
                    <a:lnTo>
                      <a:pt x="17280" y="20000"/>
                    </a:lnTo>
                    <a:lnTo>
                      <a:pt x="8640" y="16000"/>
                    </a:lnTo>
                    <a:lnTo>
                      <a:pt x="4320" y="12800"/>
                    </a:lnTo>
                    <a:lnTo>
                      <a:pt x="2160" y="8800"/>
                    </a:lnTo>
                    <a:lnTo>
                      <a:pt x="4320" y="4800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3" name="Google Shape;320;p35">
                <a:extLst>
                  <a:ext uri="{FF2B5EF4-FFF2-40B4-BE49-F238E27FC236}">
                    <a16:creationId xmlns:a16="http://schemas.microsoft.com/office/drawing/2014/main" id="{508E1CC5-71A0-18D1-F96F-C801B7915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20" y="166540"/>
                <a:ext cx="78889" cy="227897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0" y="7477"/>
                    </a:lnTo>
                    <a:lnTo>
                      <a:pt x="2400" y="10800"/>
                    </a:lnTo>
                    <a:lnTo>
                      <a:pt x="0" y="14123"/>
                    </a:lnTo>
                    <a:lnTo>
                      <a:pt x="2400" y="17446"/>
                    </a:lnTo>
                    <a:lnTo>
                      <a:pt x="7200" y="21600"/>
                    </a:lnTo>
                    <a:lnTo>
                      <a:pt x="7200" y="14123"/>
                    </a:lnTo>
                    <a:lnTo>
                      <a:pt x="12000" y="6646"/>
                    </a:lnTo>
                    <a:lnTo>
                      <a:pt x="14400" y="33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4" name="Google Shape;321;p35">
                <a:extLst>
                  <a:ext uri="{FF2B5EF4-FFF2-40B4-BE49-F238E27FC236}">
                    <a16:creationId xmlns:a16="http://schemas.microsoft.com/office/drawing/2014/main" id="{0BF4C29C-134E-FAEB-53AC-E0074354E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133" y="131478"/>
                <a:ext cx="96419" cy="219133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927" y="1728"/>
                    </a:lnTo>
                    <a:lnTo>
                      <a:pt x="9818" y="6912"/>
                    </a:lnTo>
                    <a:lnTo>
                      <a:pt x="11782" y="9504"/>
                    </a:lnTo>
                    <a:lnTo>
                      <a:pt x="13745" y="13824"/>
                    </a:lnTo>
                    <a:lnTo>
                      <a:pt x="13745" y="17280"/>
                    </a:lnTo>
                    <a:lnTo>
                      <a:pt x="11782" y="21600"/>
                    </a:lnTo>
                    <a:lnTo>
                      <a:pt x="15709" y="20736"/>
                    </a:lnTo>
                    <a:lnTo>
                      <a:pt x="17673" y="19008"/>
                    </a:lnTo>
                    <a:lnTo>
                      <a:pt x="21600" y="17280"/>
                    </a:lnTo>
                    <a:lnTo>
                      <a:pt x="21600" y="14688"/>
                    </a:lnTo>
                    <a:lnTo>
                      <a:pt x="19636" y="10368"/>
                    </a:lnTo>
                    <a:lnTo>
                      <a:pt x="11782" y="6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5" name="Google Shape;322;p35">
                <a:extLst>
                  <a:ext uri="{FF2B5EF4-FFF2-40B4-BE49-F238E27FC236}">
                    <a16:creationId xmlns:a16="http://schemas.microsoft.com/office/drawing/2014/main" id="{3F929CEE-CE78-BA2F-4914-892CF42B7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369" y="157774"/>
                <a:ext cx="61358" cy="210367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 extrusionOk="0">
                    <a:moveTo>
                      <a:pt x="3086" y="0"/>
                    </a:moveTo>
                    <a:lnTo>
                      <a:pt x="6171" y="18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21600"/>
                    </a:lnTo>
                    <a:lnTo>
                      <a:pt x="6171" y="21600"/>
                    </a:lnTo>
                    <a:lnTo>
                      <a:pt x="12343" y="20700"/>
                    </a:lnTo>
                    <a:lnTo>
                      <a:pt x="18514" y="18900"/>
                    </a:lnTo>
                    <a:lnTo>
                      <a:pt x="21600" y="16200"/>
                    </a:lnTo>
                    <a:lnTo>
                      <a:pt x="21600" y="12600"/>
                    </a:lnTo>
                    <a:lnTo>
                      <a:pt x="15429" y="7200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6" name="Google Shape;323;p35">
                <a:extLst>
                  <a:ext uri="{FF2B5EF4-FFF2-40B4-BE49-F238E27FC236}">
                    <a16:creationId xmlns:a16="http://schemas.microsoft.com/office/drawing/2014/main" id="{C7BF9DC6-37AE-B37F-642B-E9B2E961E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552" y="184069"/>
                <a:ext cx="61358" cy="166542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171" y="2274"/>
                    </a:lnTo>
                    <a:lnTo>
                      <a:pt x="12343" y="7958"/>
                    </a:lnTo>
                    <a:lnTo>
                      <a:pt x="18514" y="14779"/>
                    </a:lnTo>
                    <a:lnTo>
                      <a:pt x="18514" y="18189"/>
                    </a:lnTo>
                    <a:lnTo>
                      <a:pt x="15429" y="21600"/>
                    </a:lnTo>
                    <a:lnTo>
                      <a:pt x="18514" y="19326"/>
                    </a:lnTo>
                    <a:lnTo>
                      <a:pt x="21600" y="14779"/>
                    </a:lnTo>
                    <a:lnTo>
                      <a:pt x="21600" y="11368"/>
                    </a:lnTo>
                    <a:lnTo>
                      <a:pt x="18514" y="7958"/>
                    </a:lnTo>
                    <a:lnTo>
                      <a:pt x="12343" y="4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7" name="Google Shape;324;p35">
                <a:extLst>
                  <a:ext uri="{FF2B5EF4-FFF2-40B4-BE49-F238E27FC236}">
                    <a16:creationId xmlns:a16="http://schemas.microsoft.com/office/drawing/2014/main" id="{E080F7B4-9B79-48C6-94F5-77CC0D8CB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491" y="131478"/>
                <a:ext cx="52591" cy="166542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00" y="2274"/>
                    </a:lnTo>
                    <a:lnTo>
                      <a:pt x="10800" y="7958"/>
                    </a:lnTo>
                    <a:lnTo>
                      <a:pt x="18000" y="14779"/>
                    </a:lnTo>
                    <a:lnTo>
                      <a:pt x="18000" y="18189"/>
                    </a:lnTo>
                    <a:lnTo>
                      <a:pt x="14400" y="21600"/>
                    </a:lnTo>
                    <a:lnTo>
                      <a:pt x="18000" y="19326"/>
                    </a:lnTo>
                    <a:lnTo>
                      <a:pt x="21600" y="14779"/>
                    </a:lnTo>
                    <a:lnTo>
                      <a:pt x="21600" y="11368"/>
                    </a:lnTo>
                    <a:lnTo>
                      <a:pt x="18000" y="7958"/>
                    </a:lnTo>
                    <a:lnTo>
                      <a:pt x="10800" y="4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8" name="Google Shape;325;p35">
                <a:extLst>
                  <a:ext uri="{FF2B5EF4-FFF2-40B4-BE49-F238E27FC236}">
                    <a16:creationId xmlns:a16="http://schemas.microsoft.com/office/drawing/2014/main" id="{C24CDE13-7730-76BF-9273-EF7A0E24D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278" y="376905"/>
                <a:ext cx="867761" cy="50838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0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2147483646 h 21600"/>
                  <a:gd name="T28" fmla="*/ 2147483646 w 21600"/>
                  <a:gd name="T29" fmla="*/ 2147483646 h 21600"/>
                  <a:gd name="T30" fmla="*/ 2147483646 w 21600"/>
                  <a:gd name="T31" fmla="*/ 2147483646 h 21600"/>
                  <a:gd name="T32" fmla="*/ 2147483646 w 21600"/>
                  <a:gd name="T33" fmla="*/ 2147483646 h 21600"/>
                  <a:gd name="T34" fmla="*/ 2147483646 w 21600"/>
                  <a:gd name="T35" fmla="*/ 2147483646 h 21600"/>
                  <a:gd name="T36" fmla="*/ 2147483646 w 21600"/>
                  <a:gd name="T37" fmla="*/ 2147483646 h 21600"/>
                  <a:gd name="T38" fmla="*/ 2147483646 w 21600"/>
                  <a:gd name="T39" fmla="*/ 2147483646 h 21600"/>
                  <a:gd name="T40" fmla="*/ 2147483646 w 21600"/>
                  <a:gd name="T41" fmla="*/ 2147483646 h 21600"/>
                  <a:gd name="T42" fmla="*/ 2147483646 w 21600"/>
                  <a:gd name="T43" fmla="*/ 2147483646 h 21600"/>
                  <a:gd name="T44" fmla="*/ 2147483646 w 21600"/>
                  <a:gd name="T45" fmla="*/ 2147483646 h 21600"/>
                  <a:gd name="T46" fmla="*/ 2147483646 w 21600"/>
                  <a:gd name="T47" fmla="*/ 2147483646 h 21600"/>
                  <a:gd name="T48" fmla="*/ 2147483646 w 21600"/>
                  <a:gd name="T49" fmla="*/ 2147483646 h 21600"/>
                  <a:gd name="T50" fmla="*/ 2147483646 w 21600"/>
                  <a:gd name="T51" fmla="*/ 2147483646 h 21600"/>
                  <a:gd name="T52" fmla="*/ 2147483646 w 21600"/>
                  <a:gd name="T53" fmla="*/ 2147483646 h 21600"/>
                  <a:gd name="T54" fmla="*/ 2147483646 w 21600"/>
                  <a:gd name="T55" fmla="*/ 2147483646 h 21600"/>
                  <a:gd name="T56" fmla="*/ 2147483646 w 21600"/>
                  <a:gd name="T57" fmla="*/ 2147483646 h 21600"/>
                  <a:gd name="T58" fmla="*/ 2147483646 w 21600"/>
                  <a:gd name="T59" fmla="*/ 2147483646 h 21600"/>
                  <a:gd name="T60" fmla="*/ 2147483646 w 21600"/>
                  <a:gd name="T61" fmla="*/ 2147483646 h 21600"/>
                  <a:gd name="T62" fmla="*/ 2147483646 w 21600"/>
                  <a:gd name="T63" fmla="*/ 2147483646 h 21600"/>
                  <a:gd name="T64" fmla="*/ 2147483646 w 21600"/>
                  <a:gd name="T65" fmla="*/ 0 h 21600"/>
                  <a:gd name="T66" fmla="*/ 2147483646 w 21600"/>
                  <a:gd name="T67" fmla="*/ 0 h 21600"/>
                  <a:gd name="T68" fmla="*/ 2147483646 w 21600"/>
                  <a:gd name="T69" fmla="*/ 2147483646 h 21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600" h="21600" extrusionOk="0">
                    <a:moveTo>
                      <a:pt x="11564" y="745"/>
                    </a:moveTo>
                    <a:lnTo>
                      <a:pt x="11127" y="372"/>
                    </a:lnTo>
                    <a:lnTo>
                      <a:pt x="6545" y="372"/>
                    </a:lnTo>
                    <a:lnTo>
                      <a:pt x="5236" y="1117"/>
                    </a:lnTo>
                    <a:lnTo>
                      <a:pt x="4145" y="1862"/>
                    </a:lnTo>
                    <a:lnTo>
                      <a:pt x="3055" y="3352"/>
                    </a:lnTo>
                    <a:lnTo>
                      <a:pt x="2182" y="4841"/>
                    </a:lnTo>
                    <a:lnTo>
                      <a:pt x="1309" y="7076"/>
                    </a:lnTo>
                    <a:lnTo>
                      <a:pt x="655" y="9683"/>
                    </a:lnTo>
                    <a:lnTo>
                      <a:pt x="218" y="13034"/>
                    </a:lnTo>
                    <a:lnTo>
                      <a:pt x="0" y="16759"/>
                    </a:lnTo>
                    <a:lnTo>
                      <a:pt x="218" y="21600"/>
                    </a:lnTo>
                    <a:lnTo>
                      <a:pt x="873" y="18993"/>
                    </a:lnTo>
                    <a:lnTo>
                      <a:pt x="1745" y="16759"/>
                    </a:lnTo>
                    <a:lnTo>
                      <a:pt x="2836" y="13779"/>
                    </a:lnTo>
                    <a:lnTo>
                      <a:pt x="4582" y="10800"/>
                    </a:lnTo>
                    <a:lnTo>
                      <a:pt x="6545" y="8193"/>
                    </a:lnTo>
                    <a:lnTo>
                      <a:pt x="7636" y="7076"/>
                    </a:lnTo>
                    <a:lnTo>
                      <a:pt x="8945" y="5959"/>
                    </a:lnTo>
                    <a:lnTo>
                      <a:pt x="10255" y="5214"/>
                    </a:lnTo>
                    <a:lnTo>
                      <a:pt x="11782" y="4841"/>
                    </a:lnTo>
                    <a:lnTo>
                      <a:pt x="12655" y="4469"/>
                    </a:lnTo>
                    <a:lnTo>
                      <a:pt x="15055" y="4469"/>
                    </a:lnTo>
                    <a:lnTo>
                      <a:pt x="16582" y="5214"/>
                    </a:lnTo>
                    <a:lnTo>
                      <a:pt x="18327" y="5959"/>
                    </a:lnTo>
                    <a:lnTo>
                      <a:pt x="19855" y="7448"/>
                    </a:lnTo>
                    <a:lnTo>
                      <a:pt x="21600" y="9683"/>
                    </a:lnTo>
                    <a:lnTo>
                      <a:pt x="21382" y="7821"/>
                    </a:lnTo>
                    <a:lnTo>
                      <a:pt x="20945" y="5959"/>
                    </a:lnTo>
                    <a:lnTo>
                      <a:pt x="20073" y="3724"/>
                    </a:lnTo>
                    <a:lnTo>
                      <a:pt x="18764" y="1862"/>
                    </a:lnTo>
                    <a:lnTo>
                      <a:pt x="17018" y="372"/>
                    </a:lnTo>
                    <a:lnTo>
                      <a:pt x="15927" y="0"/>
                    </a:lnTo>
                    <a:lnTo>
                      <a:pt x="13309" y="0"/>
                    </a:lnTo>
                    <a:lnTo>
                      <a:pt x="11564" y="745"/>
                    </a:lnTo>
                    <a:close/>
                  </a:path>
                </a:pathLst>
              </a:custGeom>
              <a:solidFill>
                <a:srgbClr val="DFB28B">
                  <a:alpha val="4588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29" name="Google Shape;326;p35">
                <a:extLst>
                  <a:ext uri="{FF2B5EF4-FFF2-40B4-BE49-F238E27FC236}">
                    <a16:creationId xmlns:a16="http://schemas.microsoft.com/office/drawing/2014/main" id="{7B244B2E-6AE7-1799-7A8E-FDADD112C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186" y="35061"/>
                <a:ext cx="87653" cy="280489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120" y="1350"/>
                    </a:lnTo>
                    <a:lnTo>
                      <a:pt x="8640" y="3375"/>
                    </a:lnTo>
                    <a:lnTo>
                      <a:pt x="4320" y="5400"/>
                    </a:lnTo>
                    <a:lnTo>
                      <a:pt x="0" y="8100"/>
                    </a:lnTo>
                    <a:lnTo>
                      <a:pt x="0" y="12150"/>
                    </a:lnTo>
                    <a:lnTo>
                      <a:pt x="4320" y="16200"/>
                    </a:lnTo>
                    <a:lnTo>
                      <a:pt x="17280" y="21600"/>
                    </a:lnTo>
                    <a:lnTo>
                      <a:pt x="12960" y="19575"/>
                    </a:lnTo>
                    <a:lnTo>
                      <a:pt x="8640" y="13500"/>
                    </a:lnTo>
                    <a:lnTo>
                      <a:pt x="6480" y="10125"/>
                    </a:lnTo>
                    <a:lnTo>
                      <a:pt x="8640" y="6750"/>
                    </a:lnTo>
                    <a:lnTo>
                      <a:pt x="12960" y="33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0" name="Google Shape;327;p35">
                <a:extLst>
                  <a:ext uri="{FF2B5EF4-FFF2-40B4-BE49-F238E27FC236}">
                    <a16:creationId xmlns:a16="http://schemas.microsoft.com/office/drawing/2014/main" id="{F16B3D08-A9B9-CC6D-9B5C-055D8419F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012" y="-1"/>
                <a:ext cx="87653" cy="324316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120" y="1168"/>
                    </a:lnTo>
                    <a:lnTo>
                      <a:pt x="8640" y="2919"/>
                    </a:lnTo>
                    <a:lnTo>
                      <a:pt x="4320" y="5254"/>
                    </a:lnTo>
                    <a:lnTo>
                      <a:pt x="0" y="8173"/>
                    </a:lnTo>
                    <a:lnTo>
                      <a:pt x="0" y="11676"/>
                    </a:lnTo>
                    <a:lnTo>
                      <a:pt x="4320" y="16346"/>
                    </a:lnTo>
                    <a:lnTo>
                      <a:pt x="15120" y="21600"/>
                    </a:lnTo>
                    <a:lnTo>
                      <a:pt x="12960" y="19265"/>
                    </a:lnTo>
                    <a:lnTo>
                      <a:pt x="6480" y="13427"/>
                    </a:lnTo>
                    <a:lnTo>
                      <a:pt x="6480" y="6422"/>
                    </a:lnTo>
                    <a:lnTo>
                      <a:pt x="12960" y="29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1" name="Google Shape;328;p35">
                <a:extLst>
                  <a:ext uri="{FF2B5EF4-FFF2-40B4-BE49-F238E27FC236}">
                    <a16:creationId xmlns:a16="http://schemas.microsoft.com/office/drawing/2014/main" id="{4E7249E2-F35B-CA6D-B37E-9D519B79E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655" y="122714"/>
                <a:ext cx="87653" cy="236663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6480" y="2400"/>
                    </a:lnTo>
                    <a:lnTo>
                      <a:pt x="4320" y="4800"/>
                    </a:lnTo>
                    <a:lnTo>
                      <a:pt x="0" y="8000"/>
                    </a:lnTo>
                    <a:lnTo>
                      <a:pt x="0" y="11200"/>
                    </a:lnTo>
                    <a:lnTo>
                      <a:pt x="4320" y="14400"/>
                    </a:lnTo>
                    <a:lnTo>
                      <a:pt x="10800" y="18400"/>
                    </a:lnTo>
                    <a:lnTo>
                      <a:pt x="21600" y="21600"/>
                    </a:lnTo>
                    <a:lnTo>
                      <a:pt x="17280" y="20000"/>
                    </a:lnTo>
                    <a:lnTo>
                      <a:pt x="8640" y="16000"/>
                    </a:lnTo>
                    <a:lnTo>
                      <a:pt x="4320" y="12800"/>
                    </a:lnTo>
                    <a:lnTo>
                      <a:pt x="4320" y="4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2" name="Google Shape;329;p35">
                <a:extLst>
                  <a:ext uri="{FF2B5EF4-FFF2-40B4-BE49-F238E27FC236}">
                    <a16:creationId xmlns:a16="http://schemas.microsoft.com/office/drawing/2014/main" id="{31DEF794-EA8C-5766-FD03-EE8C1C0F4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125" y="78887"/>
                <a:ext cx="70123" cy="245428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 extrusionOk="0">
                    <a:moveTo>
                      <a:pt x="16200" y="0"/>
                    </a:moveTo>
                    <a:lnTo>
                      <a:pt x="10800" y="2314"/>
                    </a:lnTo>
                    <a:lnTo>
                      <a:pt x="5400" y="3857"/>
                    </a:lnTo>
                    <a:lnTo>
                      <a:pt x="0" y="10029"/>
                    </a:lnTo>
                    <a:lnTo>
                      <a:pt x="0" y="13886"/>
                    </a:lnTo>
                    <a:lnTo>
                      <a:pt x="8100" y="17743"/>
                    </a:lnTo>
                    <a:lnTo>
                      <a:pt x="21600" y="21600"/>
                    </a:lnTo>
                    <a:lnTo>
                      <a:pt x="16200" y="19286"/>
                    </a:lnTo>
                    <a:lnTo>
                      <a:pt x="8100" y="14657"/>
                    </a:lnTo>
                    <a:lnTo>
                      <a:pt x="2700" y="8486"/>
                    </a:lnTo>
                    <a:lnTo>
                      <a:pt x="8100" y="4629"/>
                    </a:lnTo>
                    <a:lnTo>
                      <a:pt x="1620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3" name="Google Shape;330;p35">
                <a:extLst>
                  <a:ext uri="{FF2B5EF4-FFF2-40B4-BE49-F238E27FC236}">
                    <a16:creationId xmlns:a16="http://schemas.microsoft.com/office/drawing/2014/main" id="{68022FF4-B0C7-BDBA-7CA8-54BA4F4E5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716" y="131478"/>
                <a:ext cx="87654" cy="236663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 extrusionOk="0">
                    <a:moveTo>
                      <a:pt x="8640" y="0"/>
                    </a:moveTo>
                    <a:lnTo>
                      <a:pt x="6480" y="2400"/>
                    </a:lnTo>
                    <a:lnTo>
                      <a:pt x="2160" y="4800"/>
                    </a:lnTo>
                    <a:lnTo>
                      <a:pt x="0" y="7200"/>
                    </a:lnTo>
                    <a:lnTo>
                      <a:pt x="0" y="11200"/>
                    </a:lnTo>
                    <a:lnTo>
                      <a:pt x="2160" y="14400"/>
                    </a:lnTo>
                    <a:lnTo>
                      <a:pt x="10800" y="18400"/>
                    </a:lnTo>
                    <a:lnTo>
                      <a:pt x="21600" y="21600"/>
                    </a:lnTo>
                    <a:lnTo>
                      <a:pt x="17280" y="20000"/>
                    </a:lnTo>
                    <a:lnTo>
                      <a:pt x="4320" y="12800"/>
                    </a:lnTo>
                    <a:lnTo>
                      <a:pt x="4320" y="4800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4" name="Google Shape;331;p35">
                <a:extLst>
                  <a:ext uri="{FF2B5EF4-FFF2-40B4-BE49-F238E27FC236}">
                    <a16:creationId xmlns:a16="http://schemas.microsoft.com/office/drawing/2014/main" id="{014BA093-EDC4-7D59-AA74-68E20636F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42" y="131478"/>
                <a:ext cx="87654" cy="236663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" y="4800"/>
                    </a:lnTo>
                    <a:lnTo>
                      <a:pt x="0" y="7200"/>
                    </a:lnTo>
                    <a:lnTo>
                      <a:pt x="0" y="11200"/>
                    </a:lnTo>
                    <a:lnTo>
                      <a:pt x="2160" y="14400"/>
                    </a:lnTo>
                    <a:lnTo>
                      <a:pt x="10800" y="18400"/>
                    </a:lnTo>
                    <a:lnTo>
                      <a:pt x="21600" y="21600"/>
                    </a:lnTo>
                    <a:lnTo>
                      <a:pt x="17280" y="20000"/>
                    </a:lnTo>
                    <a:lnTo>
                      <a:pt x="4320" y="12800"/>
                    </a:lnTo>
                    <a:lnTo>
                      <a:pt x="4320" y="4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5" name="Google Shape;332;p35">
                <a:extLst>
                  <a:ext uri="{FF2B5EF4-FFF2-40B4-BE49-F238E27FC236}">
                    <a16:creationId xmlns:a16="http://schemas.microsoft.com/office/drawing/2014/main" id="{5DA54D3A-15A0-56AA-D28E-FCEDC363E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002" y="96417"/>
                <a:ext cx="87654" cy="227897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 extrusionOk="0">
                    <a:moveTo>
                      <a:pt x="8640" y="0"/>
                    </a:moveTo>
                    <a:lnTo>
                      <a:pt x="6480" y="1662"/>
                    </a:lnTo>
                    <a:lnTo>
                      <a:pt x="2160" y="4154"/>
                    </a:lnTo>
                    <a:lnTo>
                      <a:pt x="0" y="7477"/>
                    </a:lnTo>
                    <a:lnTo>
                      <a:pt x="0" y="10800"/>
                    </a:lnTo>
                    <a:lnTo>
                      <a:pt x="2160" y="14954"/>
                    </a:lnTo>
                    <a:lnTo>
                      <a:pt x="8640" y="18277"/>
                    </a:lnTo>
                    <a:lnTo>
                      <a:pt x="21600" y="21600"/>
                    </a:lnTo>
                    <a:lnTo>
                      <a:pt x="17280" y="19938"/>
                    </a:lnTo>
                    <a:lnTo>
                      <a:pt x="8640" y="15785"/>
                    </a:lnTo>
                    <a:lnTo>
                      <a:pt x="4320" y="12462"/>
                    </a:lnTo>
                    <a:lnTo>
                      <a:pt x="2160" y="9138"/>
                    </a:lnTo>
                    <a:lnTo>
                      <a:pt x="4320" y="4154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6" name="Google Shape;333;p35">
                <a:extLst>
                  <a:ext uri="{FF2B5EF4-FFF2-40B4-BE49-F238E27FC236}">
                    <a16:creationId xmlns:a16="http://schemas.microsoft.com/office/drawing/2014/main" id="{0B2A9A3F-3F73-0D17-E9CF-ADAF2E63D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064" y="61357"/>
                <a:ext cx="61358" cy="245427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29" y="2314"/>
                    </a:lnTo>
                    <a:lnTo>
                      <a:pt x="9257" y="3857"/>
                    </a:lnTo>
                    <a:lnTo>
                      <a:pt x="3086" y="6943"/>
                    </a:lnTo>
                    <a:lnTo>
                      <a:pt x="0" y="10029"/>
                    </a:lnTo>
                    <a:lnTo>
                      <a:pt x="0" y="13114"/>
                    </a:lnTo>
                    <a:lnTo>
                      <a:pt x="6171" y="16971"/>
                    </a:lnTo>
                    <a:lnTo>
                      <a:pt x="18514" y="21600"/>
                    </a:lnTo>
                    <a:lnTo>
                      <a:pt x="15429" y="19286"/>
                    </a:lnTo>
                    <a:lnTo>
                      <a:pt x="6171" y="14657"/>
                    </a:lnTo>
                    <a:lnTo>
                      <a:pt x="3086" y="11571"/>
                    </a:lnTo>
                    <a:lnTo>
                      <a:pt x="9257" y="38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7" name="Google Shape;334;p35">
                <a:extLst>
                  <a:ext uri="{FF2B5EF4-FFF2-40B4-BE49-F238E27FC236}">
                    <a16:creationId xmlns:a16="http://schemas.microsoft.com/office/drawing/2014/main" id="{BE48004F-D4FC-2587-0185-A6066C80E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585" y="166540"/>
                <a:ext cx="78889" cy="219132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800" y="1728"/>
                    </a:lnTo>
                    <a:lnTo>
                      <a:pt x="7200" y="6912"/>
                    </a:lnTo>
                    <a:lnTo>
                      <a:pt x="2400" y="10368"/>
                    </a:lnTo>
                    <a:lnTo>
                      <a:pt x="0" y="13824"/>
                    </a:lnTo>
                    <a:lnTo>
                      <a:pt x="2400" y="18144"/>
                    </a:lnTo>
                    <a:lnTo>
                      <a:pt x="7200" y="21600"/>
                    </a:lnTo>
                    <a:lnTo>
                      <a:pt x="7200" y="13824"/>
                    </a:lnTo>
                    <a:lnTo>
                      <a:pt x="12000" y="6912"/>
                    </a:lnTo>
                    <a:lnTo>
                      <a:pt x="16800" y="25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8" name="Google Shape;335;p35">
                <a:extLst>
                  <a:ext uri="{FF2B5EF4-FFF2-40B4-BE49-F238E27FC236}">
                    <a16:creationId xmlns:a16="http://schemas.microsoft.com/office/drawing/2014/main" id="{E43EA501-581E-3B4D-D1F4-4A13F05E7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664" y="70121"/>
                <a:ext cx="87654" cy="271723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" y="1394"/>
                    </a:lnTo>
                    <a:lnTo>
                      <a:pt x="8640" y="6271"/>
                    </a:lnTo>
                    <a:lnTo>
                      <a:pt x="12960" y="9755"/>
                    </a:lnTo>
                    <a:lnTo>
                      <a:pt x="12960" y="17419"/>
                    </a:lnTo>
                    <a:lnTo>
                      <a:pt x="10800" y="21600"/>
                    </a:lnTo>
                    <a:lnTo>
                      <a:pt x="15120" y="20903"/>
                    </a:lnTo>
                    <a:lnTo>
                      <a:pt x="17280" y="19510"/>
                    </a:lnTo>
                    <a:lnTo>
                      <a:pt x="21600" y="17419"/>
                    </a:lnTo>
                    <a:lnTo>
                      <a:pt x="21600" y="14632"/>
                    </a:lnTo>
                    <a:lnTo>
                      <a:pt x="19440" y="10452"/>
                    </a:lnTo>
                    <a:lnTo>
                      <a:pt x="12960" y="55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39" name="Google Shape;336;p35">
                <a:extLst>
                  <a:ext uri="{FF2B5EF4-FFF2-40B4-BE49-F238E27FC236}">
                    <a16:creationId xmlns:a16="http://schemas.microsoft.com/office/drawing/2014/main" id="{CD897762-D895-1BFF-FFEC-67A1F6CFB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612" y="149009"/>
                <a:ext cx="87654" cy="184071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" y="1029"/>
                    </a:lnTo>
                    <a:lnTo>
                      <a:pt x="8640" y="6171"/>
                    </a:lnTo>
                    <a:lnTo>
                      <a:pt x="12960" y="10286"/>
                    </a:lnTo>
                    <a:lnTo>
                      <a:pt x="12960" y="17486"/>
                    </a:lnTo>
                    <a:lnTo>
                      <a:pt x="10800" y="21600"/>
                    </a:lnTo>
                    <a:lnTo>
                      <a:pt x="15120" y="21600"/>
                    </a:lnTo>
                    <a:lnTo>
                      <a:pt x="19440" y="19543"/>
                    </a:lnTo>
                    <a:lnTo>
                      <a:pt x="21600" y="17486"/>
                    </a:lnTo>
                    <a:lnTo>
                      <a:pt x="21600" y="14400"/>
                    </a:lnTo>
                    <a:lnTo>
                      <a:pt x="19440" y="11314"/>
                    </a:lnTo>
                    <a:lnTo>
                      <a:pt x="12960" y="6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0" name="Google Shape;337;p35">
                <a:extLst>
                  <a:ext uri="{FF2B5EF4-FFF2-40B4-BE49-F238E27FC236}">
                    <a16:creationId xmlns:a16="http://schemas.microsoft.com/office/drawing/2014/main" id="{FCB3EA1F-70FF-A837-5A34-6C752D305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133" y="149009"/>
                <a:ext cx="61359" cy="219132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 extrusionOk="0">
                    <a:moveTo>
                      <a:pt x="6171" y="0"/>
                    </a:moveTo>
                    <a:lnTo>
                      <a:pt x="6171" y="1728"/>
                    </a:lnTo>
                    <a:lnTo>
                      <a:pt x="12343" y="6912"/>
                    </a:lnTo>
                    <a:lnTo>
                      <a:pt x="12343" y="13824"/>
                    </a:lnTo>
                    <a:lnTo>
                      <a:pt x="9257" y="18144"/>
                    </a:lnTo>
                    <a:lnTo>
                      <a:pt x="0" y="21600"/>
                    </a:lnTo>
                    <a:lnTo>
                      <a:pt x="12343" y="19872"/>
                    </a:lnTo>
                    <a:lnTo>
                      <a:pt x="18514" y="18144"/>
                    </a:lnTo>
                    <a:lnTo>
                      <a:pt x="21600" y="15552"/>
                    </a:lnTo>
                    <a:lnTo>
                      <a:pt x="21600" y="12096"/>
                    </a:lnTo>
                    <a:lnTo>
                      <a:pt x="15429" y="691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1" name="Google Shape;338;p35">
                <a:extLst>
                  <a:ext uri="{FF2B5EF4-FFF2-40B4-BE49-F238E27FC236}">
                    <a16:creationId xmlns:a16="http://schemas.microsoft.com/office/drawing/2014/main" id="{D1FFFFFF-C519-6766-ADC7-1D3843598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2073" y="70121"/>
                <a:ext cx="61359" cy="254194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 extrusionOk="0">
                    <a:moveTo>
                      <a:pt x="6171" y="0"/>
                    </a:moveTo>
                    <a:lnTo>
                      <a:pt x="9257" y="1490"/>
                    </a:lnTo>
                    <a:lnTo>
                      <a:pt x="12343" y="7448"/>
                    </a:lnTo>
                    <a:lnTo>
                      <a:pt x="12343" y="14152"/>
                    </a:lnTo>
                    <a:lnTo>
                      <a:pt x="0" y="21600"/>
                    </a:lnTo>
                    <a:lnTo>
                      <a:pt x="6171" y="21600"/>
                    </a:lnTo>
                    <a:lnTo>
                      <a:pt x="18514" y="18621"/>
                    </a:lnTo>
                    <a:lnTo>
                      <a:pt x="21600" y="15641"/>
                    </a:lnTo>
                    <a:lnTo>
                      <a:pt x="21600" y="11917"/>
                    </a:lnTo>
                    <a:lnTo>
                      <a:pt x="18514" y="6703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2" name="Google Shape;339;p35">
                <a:extLst>
                  <a:ext uri="{FF2B5EF4-FFF2-40B4-BE49-F238E27FC236}">
                    <a16:creationId xmlns:a16="http://schemas.microsoft.com/office/drawing/2014/main" id="{64FC385D-7E32-DAA6-E1DB-5F1A65CBF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081" y="131478"/>
                <a:ext cx="52592" cy="210368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8100"/>
                    </a:lnTo>
                    <a:lnTo>
                      <a:pt x="18000" y="15300"/>
                    </a:lnTo>
                    <a:lnTo>
                      <a:pt x="18000" y="18000"/>
                    </a:lnTo>
                    <a:lnTo>
                      <a:pt x="14400" y="21600"/>
                    </a:lnTo>
                    <a:lnTo>
                      <a:pt x="18000" y="19800"/>
                    </a:lnTo>
                    <a:lnTo>
                      <a:pt x="21600" y="15300"/>
                    </a:lnTo>
                    <a:lnTo>
                      <a:pt x="21600" y="11700"/>
                    </a:lnTo>
                    <a:lnTo>
                      <a:pt x="18000" y="8100"/>
                    </a:lnTo>
                    <a:lnTo>
                      <a:pt x="10800" y="4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3" name="Google Shape;340;p35">
                <a:extLst>
                  <a:ext uri="{FF2B5EF4-FFF2-40B4-BE49-F238E27FC236}">
                    <a16:creationId xmlns:a16="http://schemas.microsoft.com/office/drawing/2014/main" id="{3F76CEFB-C102-019E-2A82-62BF97683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255" y="131478"/>
                <a:ext cx="52592" cy="157775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7200"/>
                    </a:lnTo>
                    <a:lnTo>
                      <a:pt x="18000" y="14400"/>
                    </a:lnTo>
                    <a:lnTo>
                      <a:pt x="18000" y="18000"/>
                    </a:lnTo>
                    <a:lnTo>
                      <a:pt x="14400" y="21600"/>
                    </a:lnTo>
                    <a:lnTo>
                      <a:pt x="18000" y="19200"/>
                    </a:lnTo>
                    <a:lnTo>
                      <a:pt x="21600" y="14400"/>
                    </a:lnTo>
                    <a:lnTo>
                      <a:pt x="21600" y="12000"/>
                    </a:lnTo>
                    <a:lnTo>
                      <a:pt x="18000" y="8400"/>
                    </a:lnTo>
                    <a:lnTo>
                      <a:pt x="10800" y="3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4" name="Google Shape;341;p35">
                <a:extLst>
                  <a:ext uri="{FF2B5EF4-FFF2-40B4-BE49-F238E27FC236}">
                    <a16:creationId xmlns:a16="http://schemas.microsoft.com/office/drawing/2014/main" id="{29C14D78-9B8B-2252-3DD9-738245DA9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205" y="166540"/>
                <a:ext cx="70122" cy="201601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700" y="1878"/>
                    </a:lnTo>
                    <a:lnTo>
                      <a:pt x="10800" y="6574"/>
                    </a:lnTo>
                    <a:lnTo>
                      <a:pt x="16200" y="13148"/>
                    </a:lnTo>
                    <a:lnTo>
                      <a:pt x="18900" y="16904"/>
                    </a:lnTo>
                    <a:lnTo>
                      <a:pt x="18900" y="21600"/>
                    </a:lnTo>
                    <a:lnTo>
                      <a:pt x="21600" y="19722"/>
                    </a:lnTo>
                    <a:lnTo>
                      <a:pt x="21600" y="11270"/>
                    </a:lnTo>
                    <a:lnTo>
                      <a:pt x="18900" y="7513"/>
                    </a:lnTo>
                    <a:lnTo>
                      <a:pt x="10800" y="37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5" name="Google Shape;342;p35">
                <a:extLst>
                  <a:ext uri="{FF2B5EF4-FFF2-40B4-BE49-F238E27FC236}">
                    <a16:creationId xmlns:a16="http://schemas.microsoft.com/office/drawing/2014/main" id="{54FA63FD-808D-E8B4-2BE8-93C0189E0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697" y="192835"/>
                <a:ext cx="96418" cy="262959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2147483646 h 21600"/>
                  <a:gd name="T26" fmla="*/ 2147483646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673" y="2160"/>
                    </a:lnTo>
                    <a:lnTo>
                      <a:pt x="7855" y="7200"/>
                    </a:lnTo>
                    <a:lnTo>
                      <a:pt x="3927" y="10080"/>
                    </a:lnTo>
                    <a:lnTo>
                      <a:pt x="0" y="13680"/>
                    </a:lnTo>
                    <a:lnTo>
                      <a:pt x="0" y="17280"/>
                    </a:lnTo>
                    <a:lnTo>
                      <a:pt x="3927" y="21600"/>
                    </a:lnTo>
                    <a:lnTo>
                      <a:pt x="7855" y="20160"/>
                    </a:lnTo>
                    <a:lnTo>
                      <a:pt x="5891" y="18720"/>
                    </a:lnTo>
                    <a:lnTo>
                      <a:pt x="3927" y="14400"/>
                    </a:lnTo>
                    <a:lnTo>
                      <a:pt x="5891" y="11520"/>
                    </a:lnTo>
                    <a:lnTo>
                      <a:pt x="7855" y="7920"/>
                    </a:lnTo>
                    <a:lnTo>
                      <a:pt x="13745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6" name="Google Shape;343;p35">
                <a:extLst>
                  <a:ext uri="{FF2B5EF4-FFF2-40B4-BE49-F238E27FC236}">
                    <a16:creationId xmlns:a16="http://schemas.microsoft.com/office/drawing/2014/main" id="{335A88A9-6D92-9A06-2223-8D649416B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342" y="227895"/>
                <a:ext cx="96418" cy="262959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0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2147483646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673" y="2160"/>
                    </a:lnTo>
                    <a:lnTo>
                      <a:pt x="7855" y="7200"/>
                    </a:lnTo>
                    <a:lnTo>
                      <a:pt x="3927" y="10080"/>
                    </a:lnTo>
                    <a:lnTo>
                      <a:pt x="0" y="13680"/>
                    </a:lnTo>
                    <a:lnTo>
                      <a:pt x="0" y="18000"/>
                    </a:lnTo>
                    <a:lnTo>
                      <a:pt x="3927" y="21600"/>
                    </a:lnTo>
                    <a:lnTo>
                      <a:pt x="7855" y="20880"/>
                    </a:lnTo>
                    <a:lnTo>
                      <a:pt x="5891" y="18720"/>
                    </a:lnTo>
                    <a:lnTo>
                      <a:pt x="5891" y="11520"/>
                    </a:lnTo>
                    <a:lnTo>
                      <a:pt x="9818" y="8640"/>
                    </a:lnTo>
                    <a:lnTo>
                      <a:pt x="13745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7" name="Google Shape;344;p35">
                <a:extLst>
                  <a:ext uri="{FF2B5EF4-FFF2-40B4-BE49-F238E27FC236}">
                    <a16:creationId xmlns:a16="http://schemas.microsoft.com/office/drawing/2014/main" id="{712970B5-6E3D-2BF7-1C36-B2407F9FF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091" y="245426"/>
                <a:ext cx="52592" cy="166542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00" y="1137"/>
                    </a:lnTo>
                    <a:lnTo>
                      <a:pt x="10800" y="5684"/>
                    </a:lnTo>
                    <a:lnTo>
                      <a:pt x="18000" y="12505"/>
                    </a:lnTo>
                    <a:lnTo>
                      <a:pt x="18000" y="15916"/>
                    </a:lnTo>
                    <a:lnTo>
                      <a:pt x="14400" y="20463"/>
                    </a:lnTo>
                    <a:lnTo>
                      <a:pt x="18000" y="21600"/>
                    </a:lnTo>
                    <a:lnTo>
                      <a:pt x="21600" y="19326"/>
                    </a:lnTo>
                    <a:lnTo>
                      <a:pt x="21600" y="10232"/>
                    </a:lnTo>
                    <a:lnTo>
                      <a:pt x="18000" y="6821"/>
                    </a:lnTo>
                    <a:lnTo>
                      <a:pt x="10800" y="3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8" name="Google Shape;345;p35">
                <a:extLst>
                  <a:ext uri="{FF2B5EF4-FFF2-40B4-BE49-F238E27FC236}">
                    <a16:creationId xmlns:a16="http://schemas.microsoft.com/office/drawing/2014/main" id="{F7E36D79-46B6-3BAE-5D44-BFA8DEA52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153" y="280488"/>
                <a:ext cx="61358" cy="166541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086" y="1137"/>
                    </a:lnTo>
                    <a:lnTo>
                      <a:pt x="9257" y="5684"/>
                    </a:lnTo>
                    <a:lnTo>
                      <a:pt x="15429" y="12505"/>
                    </a:lnTo>
                    <a:lnTo>
                      <a:pt x="15429" y="15916"/>
                    </a:lnTo>
                    <a:lnTo>
                      <a:pt x="12343" y="20463"/>
                    </a:lnTo>
                    <a:lnTo>
                      <a:pt x="15429" y="21600"/>
                    </a:lnTo>
                    <a:lnTo>
                      <a:pt x="18514" y="20463"/>
                    </a:lnTo>
                    <a:lnTo>
                      <a:pt x="21600" y="14779"/>
                    </a:lnTo>
                    <a:lnTo>
                      <a:pt x="18514" y="11368"/>
                    </a:lnTo>
                    <a:lnTo>
                      <a:pt x="15429" y="6821"/>
                    </a:lnTo>
                    <a:lnTo>
                      <a:pt x="9257" y="3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49" name="Google Shape;346;p35">
                <a:extLst>
                  <a:ext uri="{FF2B5EF4-FFF2-40B4-BE49-F238E27FC236}">
                    <a16:creationId xmlns:a16="http://schemas.microsoft.com/office/drawing/2014/main" id="{DD89F2E3-7859-0F62-93BA-60773025F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979" y="306783"/>
                <a:ext cx="61358" cy="166542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171" y="1137"/>
                    </a:lnTo>
                    <a:lnTo>
                      <a:pt x="12343" y="5684"/>
                    </a:lnTo>
                    <a:lnTo>
                      <a:pt x="18514" y="12505"/>
                    </a:lnTo>
                    <a:lnTo>
                      <a:pt x="18514" y="15916"/>
                    </a:lnTo>
                    <a:lnTo>
                      <a:pt x="15429" y="20463"/>
                    </a:lnTo>
                    <a:lnTo>
                      <a:pt x="15429" y="21600"/>
                    </a:lnTo>
                    <a:lnTo>
                      <a:pt x="18514" y="19326"/>
                    </a:lnTo>
                    <a:lnTo>
                      <a:pt x="21600" y="13642"/>
                    </a:lnTo>
                    <a:lnTo>
                      <a:pt x="21600" y="10232"/>
                    </a:lnTo>
                    <a:lnTo>
                      <a:pt x="18514" y="6821"/>
                    </a:lnTo>
                    <a:lnTo>
                      <a:pt x="12343" y="3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  <p:sp>
            <p:nvSpPr>
              <p:cNvPr id="8250" name="Google Shape;347;p35">
                <a:extLst>
                  <a:ext uri="{FF2B5EF4-FFF2-40B4-BE49-F238E27FC236}">
                    <a16:creationId xmlns:a16="http://schemas.microsoft.com/office/drawing/2014/main" id="{1B9BFDD6-0ACE-7665-7AF0-91C00382D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6" y="1595274"/>
                <a:ext cx="709986" cy="788874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2147483646 w 21600"/>
                  <a:gd name="T23" fmla="*/ 2147483646 h 21600"/>
                  <a:gd name="T24" fmla="*/ 0 w 21600"/>
                  <a:gd name="T25" fmla="*/ 2147483646 h 21600"/>
                  <a:gd name="T26" fmla="*/ 2147483646 w 21600"/>
                  <a:gd name="T27" fmla="*/ 2147483646 h 21600"/>
                  <a:gd name="T28" fmla="*/ 2147483646 w 21600"/>
                  <a:gd name="T29" fmla="*/ 2147483646 h 21600"/>
                  <a:gd name="T30" fmla="*/ 2147483646 w 21600"/>
                  <a:gd name="T31" fmla="*/ 2147483646 h 21600"/>
                  <a:gd name="T32" fmla="*/ 2147483646 w 21600"/>
                  <a:gd name="T33" fmla="*/ 2147483646 h 21600"/>
                  <a:gd name="T34" fmla="*/ 2147483646 w 21600"/>
                  <a:gd name="T35" fmla="*/ 2147483646 h 21600"/>
                  <a:gd name="T36" fmla="*/ 2147483646 w 21600"/>
                  <a:gd name="T37" fmla="*/ 2147483646 h 21600"/>
                  <a:gd name="T38" fmla="*/ 2147483646 w 21600"/>
                  <a:gd name="T39" fmla="*/ 2147483646 h 21600"/>
                  <a:gd name="T40" fmla="*/ 2147483646 w 21600"/>
                  <a:gd name="T41" fmla="*/ 2147483646 h 21600"/>
                  <a:gd name="T42" fmla="*/ 2147483646 w 21600"/>
                  <a:gd name="T43" fmla="*/ 2147483646 h 21600"/>
                  <a:gd name="T44" fmla="*/ 2147483646 w 21600"/>
                  <a:gd name="T45" fmla="*/ 2147483646 h 21600"/>
                  <a:gd name="T46" fmla="*/ 2147483646 w 21600"/>
                  <a:gd name="T47" fmla="*/ 2147483646 h 21600"/>
                  <a:gd name="T48" fmla="*/ 2147483646 w 21600"/>
                  <a:gd name="T49" fmla="*/ 2147483646 h 21600"/>
                  <a:gd name="T50" fmla="*/ 2147483646 w 21600"/>
                  <a:gd name="T51" fmla="*/ 2147483646 h 21600"/>
                  <a:gd name="T52" fmla="*/ 2147483646 w 21600"/>
                  <a:gd name="T53" fmla="*/ 0 h 216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67" y="1680"/>
                    </a:lnTo>
                    <a:lnTo>
                      <a:pt x="13867" y="3120"/>
                    </a:lnTo>
                    <a:lnTo>
                      <a:pt x="9333" y="4560"/>
                    </a:lnTo>
                    <a:lnTo>
                      <a:pt x="8267" y="5040"/>
                    </a:lnTo>
                    <a:lnTo>
                      <a:pt x="6933" y="5760"/>
                    </a:lnTo>
                    <a:lnTo>
                      <a:pt x="5333" y="7200"/>
                    </a:lnTo>
                    <a:lnTo>
                      <a:pt x="3733" y="9360"/>
                    </a:lnTo>
                    <a:lnTo>
                      <a:pt x="2133" y="12480"/>
                    </a:lnTo>
                    <a:lnTo>
                      <a:pt x="1600" y="14400"/>
                    </a:lnTo>
                    <a:lnTo>
                      <a:pt x="800" y="16320"/>
                    </a:lnTo>
                    <a:lnTo>
                      <a:pt x="533" y="18720"/>
                    </a:lnTo>
                    <a:lnTo>
                      <a:pt x="0" y="21600"/>
                    </a:lnTo>
                    <a:lnTo>
                      <a:pt x="1600" y="17280"/>
                    </a:lnTo>
                    <a:lnTo>
                      <a:pt x="2667" y="14880"/>
                    </a:lnTo>
                    <a:lnTo>
                      <a:pt x="4267" y="12240"/>
                    </a:lnTo>
                    <a:lnTo>
                      <a:pt x="6133" y="9600"/>
                    </a:lnTo>
                    <a:lnTo>
                      <a:pt x="7200" y="8400"/>
                    </a:lnTo>
                    <a:lnTo>
                      <a:pt x="8267" y="7440"/>
                    </a:lnTo>
                    <a:lnTo>
                      <a:pt x="9600" y="6720"/>
                    </a:lnTo>
                    <a:lnTo>
                      <a:pt x="10933" y="6240"/>
                    </a:lnTo>
                    <a:lnTo>
                      <a:pt x="12533" y="5520"/>
                    </a:lnTo>
                    <a:lnTo>
                      <a:pt x="16000" y="4080"/>
                    </a:lnTo>
                    <a:lnTo>
                      <a:pt x="17867" y="3360"/>
                    </a:lnTo>
                    <a:lnTo>
                      <a:pt x="19733" y="2160"/>
                    </a:lnTo>
                    <a:lnTo>
                      <a:pt x="21067" y="9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7A9AC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00" tIns="45700" rIns="45700" bIns="45700"/>
              <a:lstStyle/>
              <a:p>
                <a:endParaRPr lang="sk-SK"/>
              </a:p>
            </p:txBody>
          </p:sp>
        </p:grpSp>
        <p:sp>
          <p:nvSpPr>
            <p:cNvPr id="8203" name="Google Shape;348;p35">
              <a:extLst>
                <a:ext uri="{FF2B5EF4-FFF2-40B4-BE49-F238E27FC236}">
                  <a16:creationId xmlns:a16="http://schemas.microsoft.com/office/drawing/2014/main" id="{E0CB8E9E-ECF3-F86D-96BF-3A4D3B4A9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50" y="822080"/>
              <a:ext cx="895067" cy="31760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2147483646 w 21600"/>
                <a:gd name="T17" fmla="*/ 2147483646 h 21600"/>
                <a:gd name="T18" fmla="*/ 2147483646 w 21600"/>
                <a:gd name="T19" fmla="*/ 2147483646 h 21600"/>
                <a:gd name="T20" fmla="*/ 2147483646 w 21600"/>
                <a:gd name="T21" fmla="*/ 2147483646 h 21600"/>
                <a:gd name="T22" fmla="*/ 2147483646 w 21600"/>
                <a:gd name="T23" fmla="*/ 2147483646 h 21600"/>
                <a:gd name="T24" fmla="*/ 2147483646 w 21600"/>
                <a:gd name="T25" fmla="*/ 2147483646 h 21600"/>
                <a:gd name="T26" fmla="*/ 2147483646 w 21600"/>
                <a:gd name="T27" fmla="*/ 2147483646 h 21600"/>
                <a:gd name="T28" fmla="*/ 2147483646 w 21600"/>
                <a:gd name="T29" fmla="*/ 2147483646 h 21600"/>
                <a:gd name="T30" fmla="*/ 2147483646 w 21600"/>
                <a:gd name="T31" fmla="*/ 2147483646 h 21600"/>
                <a:gd name="T32" fmla="*/ 2147483646 w 21600"/>
                <a:gd name="T33" fmla="*/ 2147483646 h 21600"/>
                <a:gd name="T34" fmla="*/ 2147483646 w 21600"/>
                <a:gd name="T35" fmla="*/ 2147483646 h 21600"/>
                <a:gd name="T36" fmla="*/ 2147483646 w 21600"/>
                <a:gd name="T37" fmla="*/ 2147483646 h 21600"/>
                <a:gd name="T38" fmla="*/ 2147483646 w 21600"/>
                <a:gd name="T39" fmla="*/ 2147483646 h 21600"/>
                <a:gd name="T40" fmla="*/ 2147483646 w 21600"/>
                <a:gd name="T41" fmla="*/ 2147483646 h 21600"/>
                <a:gd name="T42" fmla="*/ 2147483646 w 21600"/>
                <a:gd name="T43" fmla="*/ 2147483646 h 21600"/>
                <a:gd name="T44" fmla="*/ 2147483646 w 21600"/>
                <a:gd name="T45" fmla="*/ 2147483646 h 21600"/>
                <a:gd name="T46" fmla="*/ 2147483646 w 21600"/>
                <a:gd name="T47" fmla="*/ 2147483646 h 21600"/>
                <a:gd name="T48" fmla="*/ 2147483646 w 21600"/>
                <a:gd name="T49" fmla="*/ 2147483646 h 21600"/>
                <a:gd name="T50" fmla="*/ 2147483646 w 21600"/>
                <a:gd name="T51" fmla="*/ 2147483646 h 21600"/>
                <a:gd name="T52" fmla="*/ 2147483646 w 21600"/>
                <a:gd name="T53" fmla="*/ 2147483646 h 21600"/>
                <a:gd name="T54" fmla="*/ 2147483646 w 21600"/>
                <a:gd name="T55" fmla="*/ 2147483646 h 21600"/>
                <a:gd name="T56" fmla="*/ 2147483646 w 21600"/>
                <a:gd name="T57" fmla="*/ 2147483646 h 21600"/>
                <a:gd name="T58" fmla="*/ 2147483646 w 21600"/>
                <a:gd name="T59" fmla="*/ 2147483646 h 21600"/>
                <a:gd name="T60" fmla="*/ 2147483646 w 21600"/>
                <a:gd name="T61" fmla="*/ 2147483646 h 21600"/>
                <a:gd name="T62" fmla="*/ 2147483646 w 21600"/>
                <a:gd name="T63" fmla="*/ 0 h 21600"/>
                <a:gd name="T64" fmla="*/ 2147483646 w 21600"/>
                <a:gd name="T65" fmla="*/ 2147483646 h 21600"/>
                <a:gd name="T66" fmla="*/ 2147483646 w 21600"/>
                <a:gd name="T67" fmla="*/ 2147483646 h 21600"/>
                <a:gd name="T68" fmla="*/ 2147483646 w 21600"/>
                <a:gd name="T69" fmla="*/ 2147483646 h 21600"/>
                <a:gd name="T70" fmla="*/ 2147483646 w 21600"/>
                <a:gd name="T71" fmla="*/ 2147483646 h 21600"/>
                <a:gd name="T72" fmla="*/ 2147483646 w 21600"/>
                <a:gd name="T73" fmla="*/ 2147483646 h 21600"/>
                <a:gd name="T74" fmla="*/ 2147483646 w 21600"/>
                <a:gd name="T75" fmla="*/ 2147483646 h 21600"/>
                <a:gd name="T76" fmla="*/ 2147483646 w 21600"/>
                <a:gd name="T77" fmla="*/ 2147483646 h 21600"/>
                <a:gd name="T78" fmla="*/ 2147483646 w 21600"/>
                <a:gd name="T79" fmla="*/ 2147483646 h 21600"/>
                <a:gd name="T80" fmla="*/ 2147483646 w 21600"/>
                <a:gd name="T81" fmla="*/ 2147483646 h 21600"/>
                <a:gd name="T82" fmla="*/ 2147483646 w 21600"/>
                <a:gd name="T83" fmla="*/ 2147483646 h 21600"/>
                <a:gd name="T84" fmla="*/ 2147483646 w 21600"/>
                <a:gd name="T85" fmla="*/ 2147483646 h 21600"/>
                <a:gd name="T86" fmla="*/ 2147483646 w 21600"/>
                <a:gd name="T87" fmla="*/ 2147483646 h 21600"/>
                <a:gd name="T88" fmla="*/ 2147483646 w 21600"/>
                <a:gd name="T89" fmla="*/ 2147483646 h 21600"/>
                <a:gd name="T90" fmla="*/ 2147483646 w 21600"/>
                <a:gd name="T91" fmla="*/ 2147483646 h 21600"/>
                <a:gd name="T92" fmla="*/ 2147483646 w 21600"/>
                <a:gd name="T93" fmla="*/ 2147483646 h 21600"/>
                <a:gd name="T94" fmla="*/ 2147483646 w 21600"/>
                <a:gd name="T95" fmla="*/ 2147483646 h 216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1600" h="21600" extrusionOk="0">
                  <a:moveTo>
                    <a:pt x="19974" y="5069"/>
                  </a:moveTo>
                  <a:lnTo>
                    <a:pt x="19123" y="3967"/>
                  </a:lnTo>
                  <a:lnTo>
                    <a:pt x="18348" y="3086"/>
                  </a:lnTo>
                  <a:lnTo>
                    <a:pt x="17419" y="2645"/>
                  </a:lnTo>
                  <a:lnTo>
                    <a:pt x="15561" y="2645"/>
                  </a:lnTo>
                  <a:lnTo>
                    <a:pt x="14555" y="3306"/>
                  </a:lnTo>
                  <a:lnTo>
                    <a:pt x="13626" y="4188"/>
                  </a:lnTo>
                  <a:lnTo>
                    <a:pt x="12697" y="5290"/>
                  </a:lnTo>
                  <a:lnTo>
                    <a:pt x="12619" y="7053"/>
                  </a:lnTo>
                  <a:lnTo>
                    <a:pt x="12619" y="8596"/>
                  </a:lnTo>
                  <a:lnTo>
                    <a:pt x="12697" y="10359"/>
                  </a:lnTo>
                  <a:lnTo>
                    <a:pt x="12774" y="11682"/>
                  </a:lnTo>
                  <a:lnTo>
                    <a:pt x="12929" y="13224"/>
                  </a:lnTo>
                  <a:lnTo>
                    <a:pt x="13161" y="14988"/>
                  </a:lnTo>
                  <a:lnTo>
                    <a:pt x="13394" y="16310"/>
                  </a:lnTo>
                  <a:lnTo>
                    <a:pt x="13781" y="17633"/>
                  </a:lnTo>
                  <a:lnTo>
                    <a:pt x="14400" y="18514"/>
                  </a:lnTo>
                  <a:lnTo>
                    <a:pt x="14942" y="18955"/>
                  </a:lnTo>
                  <a:lnTo>
                    <a:pt x="15639" y="19176"/>
                  </a:lnTo>
                  <a:lnTo>
                    <a:pt x="16181" y="19396"/>
                  </a:lnTo>
                  <a:lnTo>
                    <a:pt x="16800" y="19396"/>
                  </a:lnTo>
                  <a:lnTo>
                    <a:pt x="17342" y="19176"/>
                  </a:lnTo>
                  <a:lnTo>
                    <a:pt x="18581" y="18294"/>
                  </a:lnTo>
                  <a:lnTo>
                    <a:pt x="19510" y="14327"/>
                  </a:lnTo>
                  <a:lnTo>
                    <a:pt x="19742" y="12563"/>
                  </a:lnTo>
                  <a:lnTo>
                    <a:pt x="19897" y="11020"/>
                  </a:lnTo>
                  <a:lnTo>
                    <a:pt x="19974" y="9037"/>
                  </a:lnTo>
                  <a:lnTo>
                    <a:pt x="19974" y="5069"/>
                  </a:lnTo>
                  <a:close/>
                  <a:moveTo>
                    <a:pt x="20826" y="2645"/>
                  </a:moveTo>
                  <a:lnTo>
                    <a:pt x="21135" y="2865"/>
                  </a:lnTo>
                  <a:lnTo>
                    <a:pt x="21368" y="3086"/>
                  </a:lnTo>
                  <a:lnTo>
                    <a:pt x="21523" y="3527"/>
                  </a:lnTo>
                  <a:lnTo>
                    <a:pt x="21600" y="4188"/>
                  </a:lnTo>
                  <a:lnTo>
                    <a:pt x="21523" y="4629"/>
                  </a:lnTo>
                  <a:lnTo>
                    <a:pt x="21368" y="5069"/>
                  </a:lnTo>
                  <a:lnTo>
                    <a:pt x="20903" y="5951"/>
                  </a:lnTo>
                  <a:lnTo>
                    <a:pt x="20903" y="7714"/>
                  </a:lnTo>
                  <a:lnTo>
                    <a:pt x="20748" y="11682"/>
                  </a:lnTo>
                  <a:lnTo>
                    <a:pt x="20516" y="13224"/>
                  </a:lnTo>
                  <a:lnTo>
                    <a:pt x="20284" y="15208"/>
                  </a:lnTo>
                  <a:lnTo>
                    <a:pt x="19974" y="16971"/>
                  </a:lnTo>
                  <a:lnTo>
                    <a:pt x="19587" y="18735"/>
                  </a:lnTo>
                  <a:lnTo>
                    <a:pt x="19045" y="20057"/>
                  </a:lnTo>
                  <a:lnTo>
                    <a:pt x="18890" y="20278"/>
                  </a:lnTo>
                  <a:lnTo>
                    <a:pt x="18271" y="20939"/>
                  </a:lnTo>
                  <a:lnTo>
                    <a:pt x="17497" y="21159"/>
                  </a:lnTo>
                  <a:lnTo>
                    <a:pt x="16877" y="21600"/>
                  </a:lnTo>
                  <a:lnTo>
                    <a:pt x="15484" y="21600"/>
                  </a:lnTo>
                  <a:lnTo>
                    <a:pt x="14090" y="20718"/>
                  </a:lnTo>
                  <a:lnTo>
                    <a:pt x="13316" y="19837"/>
                  </a:lnTo>
                  <a:lnTo>
                    <a:pt x="13161" y="19396"/>
                  </a:lnTo>
                  <a:lnTo>
                    <a:pt x="12774" y="17633"/>
                  </a:lnTo>
                  <a:lnTo>
                    <a:pt x="12465" y="16090"/>
                  </a:lnTo>
                  <a:lnTo>
                    <a:pt x="12077" y="14327"/>
                  </a:lnTo>
                  <a:lnTo>
                    <a:pt x="11923" y="12343"/>
                  </a:lnTo>
                  <a:lnTo>
                    <a:pt x="11768" y="9257"/>
                  </a:lnTo>
                  <a:lnTo>
                    <a:pt x="11768" y="6612"/>
                  </a:lnTo>
                  <a:lnTo>
                    <a:pt x="11226" y="6171"/>
                  </a:lnTo>
                  <a:lnTo>
                    <a:pt x="10142" y="6171"/>
                  </a:lnTo>
                  <a:lnTo>
                    <a:pt x="9677" y="6392"/>
                  </a:lnTo>
                  <a:lnTo>
                    <a:pt x="9677" y="9257"/>
                  </a:lnTo>
                  <a:lnTo>
                    <a:pt x="9523" y="12343"/>
                  </a:lnTo>
                  <a:lnTo>
                    <a:pt x="9368" y="14327"/>
                  </a:lnTo>
                  <a:lnTo>
                    <a:pt x="9058" y="16090"/>
                  </a:lnTo>
                  <a:lnTo>
                    <a:pt x="8671" y="17633"/>
                  </a:lnTo>
                  <a:lnTo>
                    <a:pt x="8284" y="19396"/>
                  </a:lnTo>
                  <a:lnTo>
                    <a:pt x="8129" y="19837"/>
                  </a:lnTo>
                  <a:lnTo>
                    <a:pt x="7355" y="20718"/>
                  </a:lnTo>
                  <a:lnTo>
                    <a:pt x="6735" y="21159"/>
                  </a:lnTo>
                  <a:lnTo>
                    <a:pt x="5961" y="21600"/>
                  </a:lnTo>
                  <a:lnTo>
                    <a:pt x="4568" y="21600"/>
                  </a:lnTo>
                  <a:lnTo>
                    <a:pt x="3948" y="21159"/>
                  </a:lnTo>
                  <a:lnTo>
                    <a:pt x="3252" y="20939"/>
                  </a:lnTo>
                  <a:lnTo>
                    <a:pt x="2555" y="20278"/>
                  </a:lnTo>
                  <a:lnTo>
                    <a:pt x="2400" y="20057"/>
                  </a:lnTo>
                  <a:lnTo>
                    <a:pt x="1935" y="18735"/>
                  </a:lnTo>
                  <a:lnTo>
                    <a:pt x="1548" y="16971"/>
                  </a:lnTo>
                  <a:lnTo>
                    <a:pt x="1239" y="15208"/>
                  </a:lnTo>
                  <a:lnTo>
                    <a:pt x="1006" y="13224"/>
                  </a:lnTo>
                  <a:lnTo>
                    <a:pt x="852" y="11682"/>
                  </a:lnTo>
                  <a:lnTo>
                    <a:pt x="619" y="9698"/>
                  </a:lnTo>
                  <a:lnTo>
                    <a:pt x="619" y="5510"/>
                  </a:lnTo>
                  <a:lnTo>
                    <a:pt x="387" y="5510"/>
                  </a:lnTo>
                  <a:lnTo>
                    <a:pt x="155" y="5069"/>
                  </a:lnTo>
                  <a:lnTo>
                    <a:pt x="0" y="4629"/>
                  </a:lnTo>
                  <a:lnTo>
                    <a:pt x="0" y="4188"/>
                  </a:lnTo>
                  <a:lnTo>
                    <a:pt x="77" y="3527"/>
                  </a:lnTo>
                  <a:lnTo>
                    <a:pt x="232" y="3086"/>
                  </a:lnTo>
                  <a:lnTo>
                    <a:pt x="465" y="2865"/>
                  </a:lnTo>
                  <a:lnTo>
                    <a:pt x="852" y="2645"/>
                  </a:lnTo>
                  <a:lnTo>
                    <a:pt x="1084" y="2865"/>
                  </a:lnTo>
                  <a:lnTo>
                    <a:pt x="1239" y="2865"/>
                  </a:lnTo>
                  <a:lnTo>
                    <a:pt x="2090" y="1543"/>
                  </a:lnTo>
                  <a:lnTo>
                    <a:pt x="3019" y="661"/>
                  </a:lnTo>
                  <a:lnTo>
                    <a:pt x="4026" y="220"/>
                  </a:lnTo>
                  <a:lnTo>
                    <a:pt x="4955" y="0"/>
                  </a:lnTo>
                  <a:lnTo>
                    <a:pt x="6116" y="220"/>
                  </a:lnTo>
                  <a:lnTo>
                    <a:pt x="7200" y="882"/>
                  </a:lnTo>
                  <a:lnTo>
                    <a:pt x="8361" y="2204"/>
                  </a:lnTo>
                  <a:lnTo>
                    <a:pt x="9445" y="3527"/>
                  </a:lnTo>
                  <a:lnTo>
                    <a:pt x="9600" y="3747"/>
                  </a:lnTo>
                  <a:lnTo>
                    <a:pt x="9600" y="3967"/>
                  </a:lnTo>
                  <a:lnTo>
                    <a:pt x="10065" y="3747"/>
                  </a:lnTo>
                  <a:lnTo>
                    <a:pt x="10606" y="3527"/>
                  </a:lnTo>
                  <a:lnTo>
                    <a:pt x="11845" y="3967"/>
                  </a:lnTo>
                  <a:lnTo>
                    <a:pt x="11923" y="3747"/>
                  </a:lnTo>
                  <a:lnTo>
                    <a:pt x="12077" y="3527"/>
                  </a:lnTo>
                  <a:lnTo>
                    <a:pt x="14245" y="882"/>
                  </a:lnTo>
                  <a:lnTo>
                    <a:pt x="15406" y="220"/>
                  </a:lnTo>
                  <a:lnTo>
                    <a:pt x="16568" y="0"/>
                  </a:lnTo>
                  <a:lnTo>
                    <a:pt x="17497" y="220"/>
                  </a:lnTo>
                  <a:lnTo>
                    <a:pt x="18426" y="661"/>
                  </a:lnTo>
                  <a:lnTo>
                    <a:pt x="19432" y="1543"/>
                  </a:lnTo>
                  <a:lnTo>
                    <a:pt x="20284" y="3086"/>
                  </a:lnTo>
                  <a:lnTo>
                    <a:pt x="20516" y="2865"/>
                  </a:lnTo>
                  <a:lnTo>
                    <a:pt x="20826" y="2645"/>
                  </a:lnTo>
                  <a:close/>
                  <a:moveTo>
                    <a:pt x="1471" y="5069"/>
                  </a:moveTo>
                  <a:lnTo>
                    <a:pt x="1471" y="9037"/>
                  </a:lnTo>
                  <a:lnTo>
                    <a:pt x="1548" y="11020"/>
                  </a:lnTo>
                  <a:lnTo>
                    <a:pt x="1703" y="12563"/>
                  </a:lnTo>
                  <a:lnTo>
                    <a:pt x="1935" y="14327"/>
                  </a:lnTo>
                  <a:lnTo>
                    <a:pt x="2555" y="16971"/>
                  </a:lnTo>
                  <a:lnTo>
                    <a:pt x="2942" y="18294"/>
                  </a:lnTo>
                  <a:lnTo>
                    <a:pt x="3484" y="18735"/>
                  </a:lnTo>
                  <a:lnTo>
                    <a:pt x="4103" y="19176"/>
                  </a:lnTo>
                  <a:lnTo>
                    <a:pt x="4645" y="19396"/>
                  </a:lnTo>
                  <a:lnTo>
                    <a:pt x="5265" y="19396"/>
                  </a:lnTo>
                  <a:lnTo>
                    <a:pt x="6503" y="18955"/>
                  </a:lnTo>
                  <a:lnTo>
                    <a:pt x="7045" y="18514"/>
                  </a:lnTo>
                  <a:lnTo>
                    <a:pt x="7665" y="17633"/>
                  </a:lnTo>
                  <a:lnTo>
                    <a:pt x="8052" y="16310"/>
                  </a:lnTo>
                  <a:lnTo>
                    <a:pt x="8361" y="14988"/>
                  </a:lnTo>
                  <a:lnTo>
                    <a:pt x="8516" y="13224"/>
                  </a:lnTo>
                  <a:lnTo>
                    <a:pt x="8671" y="11682"/>
                  </a:lnTo>
                  <a:lnTo>
                    <a:pt x="8826" y="10359"/>
                  </a:lnTo>
                  <a:lnTo>
                    <a:pt x="8826" y="7053"/>
                  </a:lnTo>
                  <a:lnTo>
                    <a:pt x="8748" y="5290"/>
                  </a:lnTo>
                  <a:lnTo>
                    <a:pt x="7819" y="4188"/>
                  </a:lnTo>
                  <a:lnTo>
                    <a:pt x="6968" y="3306"/>
                  </a:lnTo>
                  <a:lnTo>
                    <a:pt x="5961" y="2645"/>
                  </a:lnTo>
                  <a:lnTo>
                    <a:pt x="4103" y="2645"/>
                  </a:lnTo>
                  <a:lnTo>
                    <a:pt x="3174" y="3086"/>
                  </a:lnTo>
                  <a:lnTo>
                    <a:pt x="2323" y="3967"/>
                  </a:lnTo>
                  <a:lnTo>
                    <a:pt x="1471" y="50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0" tIns="45700" rIns="45700" bIns="45700"/>
            <a:lstStyle/>
            <a:p>
              <a:endParaRPr lang="sk-SK"/>
            </a:p>
          </p:txBody>
        </p:sp>
      </p:grpSp>
      <p:pic>
        <p:nvPicPr>
          <p:cNvPr id="8199" name="Picture 4" descr="420 Youth Empowerment Stock Vector Illustration and Royalty Free Youth  Empowerment Clipart">
            <a:extLst>
              <a:ext uri="{FF2B5EF4-FFF2-40B4-BE49-F238E27FC236}">
                <a16:creationId xmlns:a16="http://schemas.microsoft.com/office/drawing/2014/main" id="{96CE6C05-ACB8-327E-A195-96DB6922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098925"/>
            <a:ext cx="26225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Opis fotky nie je k dispozícii.">
            <a:extLst>
              <a:ext uri="{FF2B5EF4-FFF2-40B4-BE49-F238E27FC236}">
                <a16:creationId xmlns:a16="http://schemas.microsoft.com/office/drawing/2014/main" id="{92080D17-A3DD-CC89-3968-2B7BE4CB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4879" r="3751" b="7736"/>
          <a:stretch>
            <a:fillRect/>
          </a:stretch>
        </p:blipFill>
        <p:spPr bwMode="auto">
          <a:xfrm>
            <a:off x="9129713" y="4427538"/>
            <a:ext cx="281463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Faith and Politics | The United Church of Canada">
            <a:extLst>
              <a:ext uri="{FF2B5EF4-FFF2-40B4-BE49-F238E27FC236}">
                <a16:creationId xmlns:a16="http://schemas.microsoft.com/office/drawing/2014/main" id="{EC6B41D0-C353-5953-ADEC-E9899B14C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25575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E1590241-AC5F-444E-69D7-16C674C24B0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6EF9BDC4-D99A-AA9B-96AF-A12D0B46C8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0916" y="-12215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ok 3">
            <a:extLst>
              <a:ext uri="{FF2B5EF4-FFF2-40B4-BE49-F238E27FC236}">
                <a16:creationId xmlns:a16="http://schemas.microsoft.com/office/drawing/2014/main" id="{84256477-4B7A-5047-BD69-5EFCDA18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BlokTextu 2">
            <a:extLst>
              <a:ext uri="{FF2B5EF4-FFF2-40B4-BE49-F238E27FC236}">
                <a16:creationId xmlns:a16="http://schemas.microsoft.com/office/drawing/2014/main" id="{F3C2B9D2-56AE-B269-5A6A-C3F856466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703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Aktuálne priority v práci s mládežou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AF41E78-8CCF-37E9-2BDE-8392AF6D2629}"/>
              </a:ext>
            </a:extLst>
          </p:cNvPr>
          <p:cNvSpPr/>
          <p:nvPr/>
        </p:nvSpPr>
        <p:spPr>
          <a:xfrm>
            <a:off x="385763" y="1401763"/>
            <a:ext cx="100853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b="1" dirty="0">
                <a:solidFill>
                  <a:srgbClr val="305483"/>
                </a:solidFill>
                <a:latin typeface="Montserrat" panose="00000500000000000000" pitchFamily="2" charset="-18"/>
                <a:ea typeface="+mj-ea"/>
                <a:cs typeface="+mj-cs"/>
              </a:rPr>
              <a:t>Výzva v roku 2025 je zameraná na podporu projektov, ktoré sa venujú nasledovným témam:</a:t>
            </a:r>
          </a:p>
        </p:txBody>
      </p:sp>
      <p:sp>
        <p:nvSpPr>
          <p:cNvPr id="6" name="Zástupný symbol obsahu 2">
            <a:extLst>
              <a:ext uri="{FF2B5EF4-FFF2-40B4-BE49-F238E27FC236}">
                <a16:creationId xmlns:a16="http://schemas.microsoft.com/office/drawing/2014/main" id="{B400BE8B-1FEA-E2B5-B44E-D47AC0C9F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2189163"/>
            <a:ext cx="8870950" cy="283845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AutoNum type="alphaUcPeriod"/>
            </a:pPr>
            <a:r>
              <a:rPr lang="sk-SK" sz="1800" b="1" dirty="0">
                <a:effectLst/>
                <a:latin typeface="Montserrat" panose="00000500000000000000" pitchFamily="2" charset="-18"/>
                <a:ea typeface="Times New Roman" panose="02020603050405020304" pitchFamily="18" charset="0"/>
              </a:rPr>
              <a:t>Podpora inklúzie mladých ľudí a prevencia sociálno-patologických javov </a:t>
            </a:r>
          </a:p>
          <a:p>
            <a:pPr algn="just">
              <a:spcAft>
                <a:spcPts val="1200"/>
              </a:spcAft>
              <a:buFont typeface="Arial"/>
              <a:buAutoNum type="alphaUcPeriod"/>
            </a:pPr>
            <a:r>
              <a:rPr lang="sk-SK" sz="1800" b="1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ptos" panose="020B0004020202020204" pitchFamily="34" charset="0"/>
              </a:rPr>
              <a:t>Podpora nadanej a talentovanej mládeže</a:t>
            </a:r>
            <a:r>
              <a:rPr lang="sk-SK" sz="1800" b="1" dirty="0">
                <a:effectLst/>
                <a:latin typeface="Montserrat" panose="00000500000000000000" pitchFamily="2" charset="-18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1800" b="1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ptos" panose="020B0004020202020204" pitchFamily="34" charset="0"/>
              </a:rPr>
              <a:t>s vysokým intelektovým a rozvojovým potenciálom</a:t>
            </a:r>
            <a:endParaRPr lang="sk-SK" sz="1800" dirty="0">
              <a:effectLst/>
              <a:latin typeface="Montserrat" panose="00000500000000000000" pitchFamily="2" charset="-18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spcAft>
                <a:spcPts val="1200"/>
              </a:spcAft>
              <a:buAutoNum type="alphaUcPeriod"/>
            </a:pPr>
            <a:r>
              <a:rPr lang="sk-SK" sz="1800" b="1" kern="0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Prevencia </a:t>
            </a:r>
            <a:r>
              <a:rPr lang="sk-SK" sz="1800" b="1" kern="0" dirty="0" err="1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radikalizácie</a:t>
            </a:r>
            <a:r>
              <a:rPr lang="sk-SK" sz="1800" b="1" kern="0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mladých ľudí</a:t>
            </a:r>
          </a:p>
          <a:p>
            <a:pPr algn="just">
              <a:spcAft>
                <a:spcPts val="1200"/>
              </a:spcAft>
              <a:buAutoNum type="alphaUcPeriod"/>
            </a:pPr>
            <a:r>
              <a:rPr lang="sk-SK" sz="1800" b="1" kern="0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Podpora participácie a dobrovoľníctva mládeže v škole, komunite a spoločnosti </a:t>
            </a:r>
            <a:endParaRPr lang="sk-SK" sz="18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8D4C973-C877-1C2E-56C6-2B71841EF587}"/>
              </a:ext>
            </a:extLst>
          </p:cNvPr>
          <p:cNvSpPr txBox="1"/>
          <p:nvPr/>
        </p:nvSpPr>
        <p:spPr>
          <a:xfrm>
            <a:off x="1290638" y="5302250"/>
            <a:ext cx="9364662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k-SK" sz="13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 panose="00000500000000000000" pitchFamily="2" charset="-18"/>
              </a:rPr>
              <a:t>ŽIADATEĽ SI V RÁMCI SVOJHO PROJEKTU VYBERÁ LEN JEDEN Z VYŠSIE UVEDENÝCH ÚČELOV VÝZVY. </a:t>
            </a:r>
          </a:p>
          <a:p>
            <a:pPr algn="ctr">
              <a:spcBef>
                <a:spcPts val="1200"/>
              </a:spcBef>
              <a:defRPr/>
            </a:pPr>
            <a:r>
              <a:rPr lang="sk-SK" sz="13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 panose="00000500000000000000" pitchFamily="2" charset="-18"/>
              </a:rPr>
              <a:t>ŽIADATEĽ MÔŽE V RÁMCI VÝZVY PODAŤ LEN JEDNU PROJEKTOVÚ ŽIADOSŤ.</a:t>
            </a:r>
          </a:p>
        </p:txBody>
      </p:sp>
      <p:pic>
        <p:nvPicPr>
          <p:cNvPr id="2" name="Google Shape;149;p5">
            <a:extLst>
              <a:ext uri="{FF2B5EF4-FFF2-40B4-BE49-F238E27FC236}">
                <a16:creationId xmlns:a16="http://schemas.microsoft.com/office/drawing/2014/main" id="{D3D3259A-27D4-732A-3074-8EAF46B13D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09C6843-C3D5-085A-F02D-AF9811899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ok 3">
            <a:extLst>
              <a:ext uri="{FF2B5EF4-FFF2-40B4-BE49-F238E27FC236}">
                <a16:creationId xmlns:a16="http://schemas.microsoft.com/office/drawing/2014/main" id="{491EBC36-7B24-EDBA-7CC2-FC3F0590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BlokTextu 2">
            <a:extLst>
              <a:ext uri="{FF2B5EF4-FFF2-40B4-BE49-F238E27FC236}">
                <a16:creationId xmlns:a16="http://schemas.microsoft.com/office/drawing/2014/main" id="{D13268D1-E91D-6E4A-EB41-80706EEF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757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2400" b="1">
                <a:solidFill>
                  <a:schemeClr val="bg1"/>
                </a:solidFill>
                <a:latin typeface="Montserrat" panose="00000500000000000000" pitchFamily="2" charset="-18"/>
                <a:cs typeface="Calibri" panose="020F0502020204030204" pitchFamily="34" charset="0"/>
              </a:rPr>
              <a:t>Aktuálne priority v oblasti práce s mládežou</a:t>
            </a:r>
            <a:endParaRPr lang="sk-SK" altLang="sk-SK" sz="2400" b="1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sp>
        <p:nvSpPr>
          <p:cNvPr id="10245" name="BlokTextu 5">
            <a:extLst>
              <a:ext uri="{FF2B5EF4-FFF2-40B4-BE49-F238E27FC236}">
                <a16:creationId xmlns:a16="http://schemas.microsoft.com/office/drawing/2014/main" id="{30A2F100-8F9F-7651-C226-ACF84D52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493838"/>
            <a:ext cx="1108868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800" b="1" dirty="0">
                <a:solidFill>
                  <a:srgbClr val="000066"/>
                </a:solidFill>
                <a:latin typeface="Montserrat" panose="00000500000000000000" pitchFamily="2" charset="-18"/>
                <a:cs typeface="Calibri" panose="020F0502020204030204" pitchFamily="34" charset="0"/>
              </a:rPr>
              <a:t>A. </a:t>
            </a:r>
            <a:r>
              <a:rPr lang="sk-SK" altLang="sk-SK" sz="1800" b="1" dirty="0">
                <a:solidFill>
                  <a:srgbClr val="000066"/>
                </a:solidFill>
                <a:latin typeface="Montserrat" panose="00000500000000000000" pitchFamily="2" charset="-18"/>
                <a:ea typeface="+mj-ea"/>
                <a:cs typeface="Calibri" panose="020F0502020204030204" pitchFamily="34" charset="0"/>
              </a:rPr>
              <a:t>Podpora inklúzie mladých ľudí a prevencia pred sociálno-patologickými javmi </a:t>
            </a:r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D76528C5-7ADA-CBE1-0B8C-8686A5913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275655"/>
              </p:ext>
            </p:extLst>
          </p:nvPr>
        </p:nvGraphicFramePr>
        <p:xfrm>
          <a:off x="677943" y="1901755"/>
          <a:ext cx="10675857" cy="414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E1440CD8-266D-1CDE-CDE4-D3CF42128A6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2F9D758-4D8D-D060-32F0-554C1CE9DC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ok 3">
            <a:extLst>
              <a:ext uri="{FF2B5EF4-FFF2-40B4-BE49-F238E27FC236}">
                <a16:creationId xmlns:a16="http://schemas.microsoft.com/office/drawing/2014/main" id="{BD8E80C3-A2CC-7A5A-6B2A-D53DB064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BlokTextu 2">
            <a:extLst>
              <a:ext uri="{FF2B5EF4-FFF2-40B4-BE49-F238E27FC236}">
                <a16:creationId xmlns:a16="http://schemas.microsoft.com/office/drawing/2014/main" id="{B669E601-0CDC-4231-6588-C8AB549FC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757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2400" b="1">
                <a:solidFill>
                  <a:schemeClr val="bg1"/>
                </a:solidFill>
                <a:latin typeface="Montserrat" panose="00000500000000000000" pitchFamily="2" charset="-18"/>
                <a:cs typeface="Calibri" panose="020F0502020204030204" pitchFamily="34" charset="0"/>
              </a:rPr>
              <a:t>Aktuálne priority v oblasti práce s mládežou</a:t>
            </a:r>
            <a:endParaRPr lang="sk-SK" altLang="sk-SK" sz="2400" b="1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0494F3C-3BCF-7836-BE08-02981B58AC81}"/>
              </a:ext>
            </a:extLst>
          </p:cNvPr>
          <p:cNvSpPr txBox="1"/>
          <p:nvPr/>
        </p:nvSpPr>
        <p:spPr>
          <a:xfrm>
            <a:off x="212725" y="1493838"/>
            <a:ext cx="1176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600" dirty="0">
                <a:solidFill>
                  <a:srgbClr val="000066"/>
                </a:solidFill>
                <a:latin typeface="Montserrat" panose="00000500000000000000" pitchFamily="2" charset="-18"/>
                <a:cs typeface="Calibri" panose="020F0502020204030204" pitchFamily="34" charset="0"/>
              </a:rPr>
              <a:t> </a:t>
            </a:r>
            <a:r>
              <a:rPr lang="sk-SK" sz="1600" b="1" dirty="0">
                <a:solidFill>
                  <a:srgbClr val="000066"/>
                </a:solidFill>
                <a:latin typeface="Montserrat" panose="00000500000000000000" pitchFamily="2" charset="-18"/>
                <a:cs typeface="Calibri" panose="020F0502020204030204" pitchFamily="34" charset="0"/>
              </a:rPr>
              <a:t>B</a:t>
            </a:r>
            <a:r>
              <a:rPr lang="sk-SK" b="1" dirty="0">
                <a:solidFill>
                  <a:srgbClr val="000066"/>
                </a:solidFill>
                <a:latin typeface="Montserrat" panose="00000500000000000000" pitchFamily="2" charset="-18"/>
                <a:ea typeface="+mj-ea"/>
                <a:cs typeface="Calibri" panose="020F0502020204030204" pitchFamily="34" charset="0"/>
              </a:rPr>
              <a:t>. </a:t>
            </a:r>
            <a:r>
              <a:rPr lang="sk-SK" sz="1800" b="1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ptos" panose="020B0004020202020204" pitchFamily="34" charset="0"/>
              </a:rPr>
              <a:t>Podpora nadanej a talentovanej mládeže</a:t>
            </a:r>
            <a:r>
              <a:rPr lang="sk-SK" sz="1800" b="1" dirty="0">
                <a:effectLst/>
                <a:latin typeface="Montserrat" panose="00000500000000000000" pitchFamily="2" charset="-18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1800" b="1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ptos" panose="020B0004020202020204" pitchFamily="34" charset="0"/>
              </a:rPr>
              <a:t>s vysokým intelektovým a rozvojovým potenciálom</a:t>
            </a:r>
            <a:endParaRPr lang="sk-SK" sz="1800" dirty="0">
              <a:effectLst/>
              <a:latin typeface="Montserrat" panose="00000500000000000000" pitchFamily="2" charset="-18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defRPr/>
            </a:pPr>
            <a:endParaRPr lang="sk-SK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EFA9D9F-F45B-C874-8AF6-8F8A85ADA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664191"/>
              </p:ext>
            </p:extLst>
          </p:nvPr>
        </p:nvGraphicFramePr>
        <p:xfrm>
          <a:off x="699911" y="2196646"/>
          <a:ext cx="10285589" cy="3871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9EA625FD-C60F-2BB6-C1F2-EB8F27546587}"/>
              </a:ext>
            </a:extLst>
          </p:cNvPr>
          <p:cNvSpPr txBox="1"/>
          <p:nvPr/>
        </p:nvSpPr>
        <p:spPr>
          <a:xfrm>
            <a:off x="808124" y="3532263"/>
            <a:ext cx="989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Montserrat" panose="00000500000000000000" pitchFamily="2" charset="-18"/>
              </a:rPr>
              <a:t>Spolupracovať pri realizácii rozvojových programov pre mládež a prácu s mládežou s partnermi z rôznych sektorov a oblastí (štátna správa a samospráva, mimovládne organizácie, súkromný sektor ) a využívať prvky </a:t>
            </a:r>
            <a:r>
              <a:rPr lang="sk-SK" sz="1400" dirty="0" err="1">
                <a:solidFill>
                  <a:prstClr val="white"/>
                </a:solidFill>
                <a:latin typeface="Montserrat" panose="00000500000000000000" pitchFamily="2" charset="-18"/>
              </a:rPr>
              <a:t>mentoringu</a:t>
            </a:r>
            <a:r>
              <a:rPr lang="sk-SK" sz="1400" dirty="0">
                <a:solidFill>
                  <a:prstClr val="white"/>
                </a:solidFill>
                <a:latin typeface="Montserrat" panose="00000500000000000000" pitchFamily="2" charset="-18"/>
              </a:rPr>
              <a:t>.</a:t>
            </a:r>
          </a:p>
          <a:p>
            <a:endParaRPr lang="sk-SK" sz="1400" dirty="0">
              <a:solidFill>
                <a:schemeClr val="bg1"/>
              </a:solidFill>
              <a:latin typeface="Monsterrat 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7F0E4CB-D001-A74C-2073-0BF2DE1AC288}"/>
              </a:ext>
            </a:extLst>
          </p:cNvPr>
          <p:cNvSpPr txBox="1"/>
          <p:nvPr/>
        </p:nvSpPr>
        <p:spPr>
          <a:xfrm>
            <a:off x="808123" y="4889500"/>
            <a:ext cx="85317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400" dirty="0">
                <a:solidFill>
                  <a:prstClr val="white"/>
                </a:solidFill>
                <a:latin typeface="Montserrat" panose="00000500000000000000" pitchFamily="2" charset="-18"/>
              </a:rPr>
              <a:t>Budovať ALUMNI siete absolventov programov pre  talentovanú mládež a poskytovať jej členom ďalšie rozvojové možnosti, </a:t>
            </a:r>
          </a:p>
          <a:p>
            <a:pPr lvl="0"/>
            <a:r>
              <a:rPr lang="sk-SK" sz="1400" dirty="0">
                <a:solidFill>
                  <a:prstClr val="white"/>
                </a:solidFill>
                <a:latin typeface="Montserrat" panose="00000500000000000000" pitchFamily="2" charset="-18"/>
              </a:rPr>
              <a:t>Realizovať výskumné a prieskumné aktivity zamerané na podporu nadaných a talentovaných detí a mládeže. </a:t>
            </a:r>
          </a:p>
          <a:p>
            <a:endParaRPr lang="sk-SK" dirty="0"/>
          </a:p>
        </p:txBody>
      </p:sp>
      <p:pic>
        <p:nvPicPr>
          <p:cNvPr id="5" name="Google Shape;537;p20">
            <a:extLst>
              <a:ext uri="{FF2B5EF4-FFF2-40B4-BE49-F238E27FC236}">
                <a16:creationId xmlns:a16="http://schemas.microsoft.com/office/drawing/2014/main" id="{B8CC3A34-D84B-2600-5B1D-5ADE14AB73B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ED6D7796-6ABA-DEBF-0CF2-382674304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968" y="-66211"/>
            <a:ext cx="2152381" cy="1019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ok 3">
            <a:extLst>
              <a:ext uri="{FF2B5EF4-FFF2-40B4-BE49-F238E27FC236}">
                <a16:creationId xmlns:a16="http://schemas.microsoft.com/office/drawing/2014/main" id="{491EBC36-7B24-EDBA-7CC2-FC3F0590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BlokTextu 2">
            <a:extLst>
              <a:ext uri="{FF2B5EF4-FFF2-40B4-BE49-F238E27FC236}">
                <a16:creationId xmlns:a16="http://schemas.microsoft.com/office/drawing/2014/main" id="{D13268D1-E91D-6E4A-EB41-80706EEF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39713"/>
            <a:ext cx="757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2400" b="1">
                <a:solidFill>
                  <a:schemeClr val="bg1"/>
                </a:solidFill>
                <a:latin typeface="Montserrat" panose="00000500000000000000" pitchFamily="2" charset="-18"/>
                <a:cs typeface="Calibri" panose="020F0502020204030204" pitchFamily="34" charset="0"/>
              </a:rPr>
              <a:t>Aktuálne priority v oblasti práce s mládežou</a:t>
            </a:r>
            <a:endParaRPr lang="sk-SK" altLang="sk-SK" sz="2400" b="1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sp>
        <p:nvSpPr>
          <p:cNvPr id="10245" name="BlokTextu 5">
            <a:extLst>
              <a:ext uri="{FF2B5EF4-FFF2-40B4-BE49-F238E27FC236}">
                <a16:creationId xmlns:a16="http://schemas.microsoft.com/office/drawing/2014/main" id="{30A2F100-8F9F-7651-C226-ACF84D52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493838"/>
            <a:ext cx="110886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sk-SK" sz="1800" b="1" kern="0" dirty="0">
                <a:latin typeface="Montserrat" panose="00000500000000000000" pitchFamily="2" charset="-18"/>
                <a:cs typeface="Times New Roman" panose="02020603050405020304" pitchFamily="18" charset="0"/>
              </a:rPr>
              <a:t>C. </a:t>
            </a:r>
            <a:r>
              <a:rPr lang="sk-SK" sz="1800" b="1" kern="0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Prevencia </a:t>
            </a:r>
            <a:r>
              <a:rPr lang="sk-SK" sz="1800" b="1" kern="0" dirty="0" err="1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radikalizácie</a:t>
            </a:r>
            <a:r>
              <a:rPr lang="sk-SK" sz="1800" b="1" kern="0" dirty="0"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mladých ľudí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800" b="1" dirty="0">
              <a:solidFill>
                <a:srgbClr val="000066"/>
              </a:solidFill>
              <a:latin typeface="Montserrat" panose="00000500000000000000" pitchFamily="2" charset="-18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D76528C5-7ADA-CBE1-0B8C-8686A5913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017741"/>
              </p:ext>
            </p:extLst>
          </p:nvPr>
        </p:nvGraphicFramePr>
        <p:xfrm>
          <a:off x="677862" y="2002116"/>
          <a:ext cx="10836195" cy="485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537;p20">
            <a:extLst>
              <a:ext uri="{FF2B5EF4-FFF2-40B4-BE49-F238E27FC236}">
                <a16:creationId xmlns:a16="http://schemas.microsoft.com/office/drawing/2014/main" id="{6583337C-164B-AAEF-E22F-7C772CD0408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9680"/>
          <a:stretch/>
        </p:blipFill>
        <p:spPr>
          <a:xfrm>
            <a:off x="10385349" y="188900"/>
            <a:ext cx="1292303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FA1B532-667D-B863-6B88-0018955764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968" y="-84874"/>
            <a:ext cx="2152381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2025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2212</Words>
  <Application>Microsoft Office PowerPoint</Application>
  <PresentationFormat>Širokouhlá</PresentationFormat>
  <Paragraphs>237</Paragraphs>
  <Slides>38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9" baseType="lpstr">
      <vt:lpstr>Arial</vt:lpstr>
      <vt:lpstr>Bebas Neue</vt:lpstr>
      <vt:lpstr>Calibri</vt:lpstr>
      <vt:lpstr>Calibri Light</vt:lpstr>
      <vt:lpstr>Monsterrat </vt:lpstr>
      <vt:lpstr>Montserrat</vt:lpstr>
      <vt:lpstr>Montserrat  </vt:lpstr>
      <vt:lpstr>Symbol</vt:lpstr>
      <vt:lpstr>Times New Roman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Andrea Mišinová</dc:creator>
  <cp:lastModifiedBy>Michaela Vrbenská</cp:lastModifiedBy>
  <cp:revision>76</cp:revision>
  <dcterms:created xsi:type="dcterms:W3CDTF">2022-05-12T12:04:55Z</dcterms:created>
  <dcterms:modified xsi:type="dcterms:W3CDTF">2025-01-16T07:35:11Z</dcterms:modified>
</cp:coreProperties>
</file>